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498"/>
      </p:cViewPr>
      <p:guideLst>
        <p:guide orient="horz" pos="2160"/>
        <p:guide pos="2880"/>
      </p:guideLst>
    </p:cSldViewPr>
  </p:slideViewPr>
  <p:notesTextViewPr>
    <p:cViewPr>
      <p:scale>
        <a:sx n="1" d="1"/>
        <a:sy n="1" d="1"/>
      </p:scale>
      <p:origin x="0" y="0"/>
    </p:cViewPr>
  </p:notesTextViewPr>
  <p:sorterViewPr>
    <p:cViewPr>
      <p:scale>
        <a:sx n="100" d="100"/>
        <a:sy n="100" d="100"/>
      </p:scale>
      <p:origin x="0" y="18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DEC10-6895-42DA-B390-09FA1F58EFCA}" type="datetimeFigureOut">
              <a:rPr lang="en-US" smtClean="0"/>
              <a:pPr/>
              <a:t>4/15/2012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101464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DEC10-6895-42DA-B390-09FA1F58EFCA}" type="datetimeFigureOut">
              <a:rPr lang="en-US" smtClean="0"/>
              <a:pPr/>
              <a:t>4/15/2012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267440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DEC10-6895-42DA-B390-09FA1F58EFCA}" type="datetimeFigureOut">
              <a:rPr lang="en-US" smtClean="0"/>
              <a:pPr/>
              <a:t>4/15/2012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305289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DEC10-6895-42DA-B390-09FA1F58EFCA}" type="datetimeFigureOut">
              <a:rPr lang="en-US" smtClean="0"/>
              <a:pPr/>
              <a:t>4/15/2012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98636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DEC10-6895-42DA-B390-09FA1F58EFCA}" type="datetimeFigureOut">
              <a:rPr lang="en-US" smtClean="0"/>
              <a:pPr/>
              <a:t>4/15/2012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287869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DEC10-6895-42DA-B390-09FA1F58EFCA}" type="datetimeFigureOut">
              <a:rPr lang="en-US" smtClean="0"/>
              <a:pPr/>
              <a:t>4/15/2012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127413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DEC10-6895-42DA-B390-09FA1F58EFCA}" type="datetimeFigureOut">
              <a:rPr lang="en-US" smtClean="0"/>
              <a:pPr/>
              <a:t>4/15/2012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116280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DEC10-6895-42DA-B390-09FA1F58EFCA}" type="datetimeFigureOut">
              <a:rPr lang="en-US" smtClean="0"/>
              <a:pPr/>
              <a:t>4/15/2012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78525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DEC10-6895-42DA-B390-09FA1F58EFCA}" type="datetimeFigureOut">
              <a:rPr lang="en-US" smtClean="0"/>
              <a:pPr/>
              <a:t>4/15/2012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279659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DEC10-6895-42DA-B390-09FA1F58EFCA}" type="datetimeFigureOut">
              <a:rPr lang="en-US" smtClean="0"/>
              <a:pPr/>
              <a:t>4/15/2012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247119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DEC10-6895-42DA-B390-09FA1F58EFCA}" type="datetimeFigureOut">
              <a:rPr lang="en-US" smtClean="0"/>
              <a:pPr/>
              <a:t>4/15/2012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387866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DEC10-6895-42DA-B390-09FA1F58EFCA}" type="datetimeFigureOut">
              <a:rPr lang="en-US" smtClean="0"/>
              <a:pPr/>
              <a:t>4/15/2012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52260-1C71-49E9-AFC5-43D1D7F7FC86}" type="slidenum">
              <a:rPr lang="en-US" smtClean="0"/>
              <a:pPr/>
              <a:t>‹#›</a:t>
            </a:fld>
            <a:endParaRPr lang="en-US"/>
          </a:p>
        </p:txBody>
      </p:sp>
    </p:spTree>
    <p:extLst>
      <p:ext uri="{BB962C8B-B14F-4D97-AF65-F5344CB8AC3E}">
        <p14:creationId xmlns:p14="http://schemas.microsoft.com/office/powerpoint/2010/main" xmlns="" val="1734335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castro35@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fontScale="90000"/>
          </a:bodyPr>
          <a:lstStyle/>
          <a:p>
            <a:r>
              <a:rPr lang="en-US" dirty="0" smtClean="0"/>
              <a:t>Pix from HP Deer Creek IC Fab</a:t>
            </a:r>
            <a:endParaRPr lang="en-US" dirty="0"/>
          </a:p>
        </p:txBody>
      </p:sp>
      <p:sp>
        <p:nvSpPr>
          <p:cNvPr id="3" name="Subtitle 2"/>
          <p:cNvSpPr>
            <a:spLocks noGrp="1"/>
          </p:cNvSpPr>
          <p:nvPr>
            <p:ph type="subTitle" idx="1"/>
          </p:nvPr>
        </p:nvSpPr>
        <p:spPr>
          <a:xfrm>
            <a:off x="1447800" y="838200"/>
            <a:ext cx="6400800" cy="1752600"/>
          </a:xfrm>
        </p:spPr>
        <p:txBody>
          <a:bodyPr>
            <a:normAutofit/>
          </a:bodyPr>
          <a:lstStyle/>
          <a:p>
            <a:r>
              <a:rPr lang="en-US" sz="2400" dirty="0" smtClean="0"/>
              <a:t>From Pat Castro’s Scrapbook</a:t>
            </a:r>
          </a:p>
          <a:p>
            <a:r>
              <a:rPr lang="en-US" sz="2400" dirty="0" smtClean="0"/>
              <a:t>April 14, 2012</a:t>
            </a:r>
            <a:endParaRPr lang="en-US" sz="2400" dirty="0"/>
          </a:p>
        </p:txBody>
      </p:sp>
      <p:sp>
        <p:nvSpPr>
          <p:cNvPr id="4" name="TextBox 3"/>
          <p:cNvSpPr txBox="1"/>
          <p:nvPr/>
        </p:nvSpPr>
        <p:spPr>
          <a:xfrm>
            <a:off x="533400" y="1828800"/>
            <a:ext cx="8153400" cy="4770537"/>
          </a:xfrm>
          <a:prstGeom prst="rect">
            <a:avLst/>
          </a:prstGeom>
          <a:noFill/>
        </p:spPr>
        <p:txBody>
          <a:bodyPr wrap="square" rtlCol="0">
            <a:spAutoFit/>
          </a:bodyPr>
          <a:lstStyle/>
          <a:p>
            <a:r>
              <a:rPr lang="en-US" sz="1600" dirty="0" smtClean="0"/>
              <a:t>These are ‘snapshots’ from Pat’s Album taken on my handheld Canon camera. </a:t>
            </a:r>
          </a:p>
          <a:p>
            <a:endParaRPr lang="en-US" sz="1600" dirty="0"/>
          </a:p>
          <a:p>
            <a:r>
              <a:rPr lang="en-US" sz="1600" dirty="0" smtClean="0"/>
              <a:t>The quality looks pretty poor, partly due to reflected light in my kitchen, so that can clean up pretty good. All of them are in “yellow light” though, since that was the required Fab Lighting.</a:t>
            </a:r>
          </a:p>
          <a:p>
            <a:endParaRPr lang="en-US" sz="1600" dirty="0"/>
          </a:p>
          <a:p>
            <a:r>
              <a:rPr lang="en-US" sz="1600" dirty="0" smtClean="0"/>
              <a:t>Pat can </a:t>
            </a:r>
            <a:r>
              <a:rPr lang="en-US" sz="1600" smtClean="0"/>
              <a:t>identify most </a:t>
            </a:r>
            <a:r>
              <a:rPr lang="en-US" sz="1600" dirty="0" smtClean="0"/>
              <a:t>of the equipment, and for any specific picture, she’ll be happy to talk.  Her phone is 650-941-9846. email is </a:t>
            </a:r>
            <a:r>
              <a:rPr lang="en-US" sz="1600" dirty="0" smtClean="0">
                <a:hlinkClick r:id="rId2"/>
              </a:rPr>
              <a:t>pcastro35@gmail.com</a:t>
            </a:r>
            <a:r>
              <a:rPr lang="en-US" sz="1600" dirty="0"/>
              <a:t> </a:t>
            </a:r>
            <a:endParaRPr lang="en-US" sz="1600" dirty="0" smtClean="0"/>
          </a:p>
          <a:p>
            <a:endParaRPr lang="en-US" sz="1600" dirty="0"/>
          </a:p>
          <a:p>
            <a:r>
              <a:rPr lang="en-US" sz="1600" dirty="0" smtClean="0"/>
              <a:t>Your job, Lynn, is to decide if any of these make sense, and if so, I can send you the photograph(s) and you can play with how to best capture the image, or alternatively, I can take the album to a photographer locally and see what we can get done</a:t>
            </a:r>
          </a:p>
          <a:p>
            <a:endParaRPr lang="en-US" sz="1600" dirty="0"/>
          </a:p>
          <a:p>
            <a:r>
              <a:rPr lang="en-US" sz="1600" dirty="0" smtClean="0"/>
              <a:t>Pat doesn’t want to send the album around (understandable), and the pix are hard-mounted to it, so I don’t want to tax this system too heavily.</a:t>
            </a:r>
          </a:p>
          <a:p>
            <a:endParaRPr lang="en-US" sz="1600" dirty="0"/>
          </a:p>
          <a:p>
            <a:endParaRPr lang="en-US" sz="1600" dirty="0"/>
          </a:p>
          <a:p>
            <a:r>
              <a:rPr lang="en-US" sz="1600" dirty="0" smtClean="0"/>
              <a:t>Let me know, and all the best</a:t>
            </a:r>
          </a:p>
          <a:p>
            <a:r>
              <a:rPr lang="en-US" sz="1600" dirty="0" smtClean="0"/>
              <a:t>Chuck</a:t>
            </a:r>
          </a:p>
          <a:p>
            <a:endParaRPr lang="en-US" sz="1600" dirty="0"/>
          </a:p>
        </p:txBody>
      </p:sp>
    </p:spTree>
    <p:extLst>
      <p:ext uri="{BB962C8B-B14F-4D97-AF65-F5344CB8AC3E}">
        <p14:creationId xmlns:p14="http://schemas.microsoft.com/office/powerpoint/2010/main" xmlns="" val="18713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00250" y="0"/>
            <a:ext cx="5143500" cy="6858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xmlns="" val="2678459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00264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5363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479974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4140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337191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821049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321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xmlns="" val="2112034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196</Words>
  <Application>Microsoft Office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Pix from HP Deer Creek IC Fab</vt:lpstr>
      <vt:lpstr>Slide 2</vt:lpstr>
      <vt:lpstr>Slide 3</vt:lpstr>
      <vt:lpstr>Slide 4</vt:lpstr>
      <vt:lpstr>Slide 5</vt:lpstr>
      <vt:lpstr>Slide 6</vt:lpstr>
      <vt:lpstr>Slide 7</vt:lpstr>
      <vt:lpstr>Slide 8</vt:lpstr>
      <vt:lpstr>Slide 9</vt:lpstr>
      <vt:lpstr>Slide 10</vt:lpstr>
    </vt:vector>
  </TitlesOfParts>
  <Company>Cogswell Polytechnical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Pix from HP Deer Creek IC Fab</dc:title>
  <dc:creator>Chuck House</dc:creator>
  <cp:lastModifiedBy>Lynn</cp:lastModifiedBy>
  <cp:revision>2</cp:revision>
  <dcterms:created xsi:type="dcterms:W3CDTF">2012-04-15T01:36:12Z</dcterms:created>
  <dcterms:modified xsi:type="dcterms:W3CDTF">2012-04-15T13:24:43Z</dcterms:modified>
</cp:coreProperties>
</file>