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8577"/>
    <a:srgbClr val="30836C"/>
    <a:srgbClr val="374B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9" d="100"/>
          <a:sy n="49" d="100"/>
        </p:scale>
        <p:origin x="129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6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0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9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2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6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73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38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41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65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2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C68F0-8EBC-3848-8F08-1D25C84DB1B6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0447C-C373-FA4D-9ED8-B809E8266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9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452596"/>
            <a:ext cx="9144000" cy="4122024"/>
          </a:xfrm>
          <a:prstGeom prst="rect">
            <a:avLst/>
          </a:prstGeom>
          <a:solidFill>
            <a:srgbClr val="22857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0567" y="2113746"/>
            <a:ext cx="5208035" cy="110179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rgbClr val="FFFF00"/>
                </a:solidFill>
              </a:rPr>
              <a:t>Back to the Future: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80567" y="3017809"/>
            <a:ext cx="4120528" cy="1752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The Exploration of the Microworld</a:t>
            </a:r>
          </a:p>
          <a:p>
            <a:pPr algn="l">
              <a:spcBef>
                <a:spcPts val="0"/>
              </a:spcBef>
            </a:pPr>
            <a:r>
              <a:rPr lang="en-US" dirty="0" smtClean="0">
                <a:solidFill>
                  <a:schemeClr val="bg1"/>
                </a:solidFill>
              </a:rPr>
              <a:t>Has Only Just Begun!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58256"/>
            <a:ext cx="9144000" cy="494339"/>
          </a:xfrm>
          <a:prstGeom prst="rect">
            <a:avLst/>
          </a:prstGeom>
          <a:solidFill>
            <a:srgbClr val="374B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9367" y="1028518"/>
            <a:ext cx="80010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2F2F2"/>
                </a:solidFill>
                <a:latin typeface="Arial"/>
                <a:cs typeface="Arial"/>
              </a:rPr>
              <a:t>“If you want to change the future, start living as if you’re already there” </a:t>
            </a:r>
            <a:r>
              <a:rPr lang="en-US" sz="1600" dirty="0" smtClean="0">
                <a:solidFill>
                  <a:srgbClr val="F2F2F2"/>
                </a:solidFill>
                <a:latin typeface="Arial"/>
                <a:cs typeface="Arial"/>
              </a:rPr>
              <a:t>– </a:t>
            </a:r>
            <a:r>
              <a:rPr lang="en-US" sz="1600" dirty="0" smtClean="0">
                <a:solidFill>
                  <a:srgbClr val="FFFF00"/>
                </a:solidFill>
                <a:latin typeface="Arial"/>
                <a:cs typeface="Arial"/>
              </a:rPr>
              <a:t>Lynn Conway</a:t>
            </a:r>
            <a:endParaRPr lang="en-US" sz="16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334" y="2313919"/>
            <a:ext cx="2091360" cy="2378498"/>
          </a:xfrm>
          <a:prstGeom prst="rect">
            <a:avLst/>
          </a:prstGeom>
          <a:solidFill>
            <a:srgbClr val="374B53"/>
          </a:solidFill>
          <a:ln>
            <a:noFill/>
          </a:ln>
          <a:effectLst>
            <a:innerShdw blurRad="63500" dist="50800" dir="13500000">
              <a:srgbClr val="000000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49570" y="2315853"/>
            <a:ext cx="17793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b="1" dirty="0" smtClean="0">
                <a:solidFill>
                  <a:schemeClr val="bg1"/>
                </a:solidFill>
                <a:latin typeface="Arial"/>
                <a:cs typeface="Arial"/>
              </a:rPr>
              <a:t>TECH</a:t>
            </a:r>
            <a:endParaRPr lang="en-US" sz="4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916" y="2975749"/>
            <a:ext cx="17793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dirty="0" smtClean="0">
                <a:solidFill>
                  <a:schemeClr val="bg1"/>
                </a:solidFill>
                <a:latin typeface="Arial"/>
                <a:cs typeface="Arial"/>
              </a:rPr>
              <a:t>TALK</a:t>
            </a:r>
            <a:endParaRPr lang="en-US" sz="4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916" y="3578255"/>
            <a:ext cx="17793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chemeClr val="bg1"/>
                </a:solidFill>
                <a:latin typeface="Arial Narrow"/>
                <a:cs typeface="Arial Narrow"/>
              </a:rPr>
              <a:t>’14</a:t>
            </a:r>
            <a:endParaRPr lang="en-US" sz="6000" b="1" dirty="0">
              <a:solidFill>
                <a:schemeClr val="bg1"/>
              </a:solidFill>
              <a:latin typeface="Arial Narrow"/>
              <a:cs typeface="Arial Narrow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433584" y="2315852"/>
            <a:ext cx="0" cy="2376565"/>
          </a:xfrm>
          <a:prstGeom prst="line">
            <a:avLst/>
          </a:prstGeom>
          <a:ln w="317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conway_fac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3419" y="2336733"/>
            <a:ext cx="1828800" cy="1655064"/>
          </a:xfrm>
          <a:prstGeom prst="rect">
            <a:avLst/>
          </a:prstGeom>
          <a:effectLst>
            <a:innerShdw blurRad="63500" dist="50800" dir="13500000">
              <a:srgbClr val="000000">
                <a:alpha val="50000"/>
              </a:srgbClr>
            </a:innerShdw>
          </a:effectLst>
        </p:spPr>
      </p:pic>
    </p:spTree>
    <p:extLst>
      <p:ext uri="{BB962C8B-B14F-4D97-AF65-F5344CB8AC3E}">
        <p14:creationId xmlns:p14="http://schemas.microsoft.com/office/powerpoint/2010/main" val="37776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38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Office Theme</vt:lpstr>
      <vt:lpstr>Back to the Future:</vt:lpstr>
    </vt:vector>
  </TitlesOfParts>
  <Company>Draper Lab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Toomey</dc:creator>
  <cp:lastModifiedBy>Lynn</cp:lastModifiedBy>
  <cp:revision>5</cp:revision>
  <dcterms:created xsi:type="dcterms:W3CDTF">2014-06-19T17:33:35Z</dcterms:created>
  <dcterms:modified xsi:type="dcterms:W3CDTF">2014-06-19T19:03:20Z</dcterms:modified>
</cp:coreProperties>
</file>