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61" r:id="rId3"/>
    <p:sldId id="262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2EDC3-ACFC-420D-B289-B62C98B9A7C2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A0CE6-6A88-494A-852E-F57CEB08C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5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8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9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0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9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1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7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E1C9-DD75-44FE-83C5-73658626B9B6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CA95-DC0A-4573-A556-8117FC318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administration/eop/ostp/about/leadershipstaff/smith" TargetMode="External"/><Relationship Id="rId2" Type="http://schemas.openxmlformats.org/officeDocument/2006/relationships/hyperlink" Target="http://www.lynnconway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oingboing.net/2015/05/08/cto-megan-smith-explains-how-w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arlierose.com/watch/60554078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fHyRdAyqV5c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boingboing.net/2015/05/08/cto-megan-smith-explains-how-w.html" TargetMode="External"/><Relationship Id="rId4" Type="http://schemas.openxmlformats.org/officeDocument/2006/relationships/hyperlink" Target="https://www.whitehouse.gov/administration/eop/ostp/about/leadershipstaff/smit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en.wikipedia.org/wiki/Jobs_(film)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://boingboing.net/2015/05/08/cto-megan-smith-explains-how-w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garet_W._Rossiter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hupbooks.press.jhu.edu/content/women-scientists-amer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5643" y="1075884"/>
            <a:ext cx="8175365" cy="45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Unexpected Woman: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Inside Story Behind the VLSI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Lynn Conway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Professor of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EECS,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Emerita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Michigan, Ann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Arbor</a:t>
            </a:r>
          </a:p>
          <a:p>
            <a:pPr>
              <a:lnSpc>
                <a:spcPct val="107000"/>
              </a:lnSpc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Chief Technology Officer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Megan Smith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raised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raised profound questions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how women’s contributions in science and engineering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erased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history. In this talk we explore a case study of such erasure, and surface conjectures about underlying causes and effects.</a:t>
            </a:r>
          </a:p>
          <a:p>
            <a:pPr>
              <a:lnSpc>
                <a:spcPct val="107000"/>
              </a:lnSpc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*Based on an Invited </a:t>
            </a:r>
            <a:r>
              <a:rPr lang="en-US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Keynote Lecture </a:t>
            </a:r>
            <a:r>
              <a:rPr lang="en-US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ponsored by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Directorate for Computer Science and Engineering, </a:t>
            </a:r>
            <a:r>
              <a:rPr lang="en-US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Directorate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Office </a:t>
            </a:r>
            <a:r>
              <a:rPr lang="en-US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 and </a:t>
            </a:r>
            <a:r>
              <a:rPr lang="en-US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Inclusion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National Science Foundation, Arlington</a:t>
            </a:r>
            <a:r>
              <a:rPr lang="en-US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VA, June 10, 2015.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1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6416" y="512574"/>
            <a:ext cx="740121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First, listen as OSTP Chief Technology Officer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Megan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Smith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reveals women in STEM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being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erased from history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</a:t>
            </a:r>
          </a:p>
        </p:txBody>
      </p:sp>
      <p:pic>
        <p:nvPicPr>
          <p:cNvPr id="4" name="Megan Smith_ The Untold Story of Women Who Code (Apr. 29, 2015) _ Charlie R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384" y="1263549"/>
            <a:ext cx="8049203" cy="4527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3517" y="5857013"/>
            <a:ext cx="9012936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en-US" sz="1200" u="sng" dirty="0">
                <a:hlinkClick r:id="rId7"/>
              </a:rPr>
              <a:t>https://</a:t>
            </a:r>
            <a:r>
              <a:rPr lang="en-US" sz="1200" u="sng" dirty="0" smtClean="0">
                <a:hlinkClick r:id="rId7"/>
              </a:rPr>
              <a:t>www.youtube.com/watch?v=fHyRdAyqV5c</a:t>
            </a:r>
            <a:endParaRPr lang="en-US" sz="1200" u="sng" dirty="0" smtClean="0"/>
          </a:p>
          <a:p>
            <a:pPr algn="ctr">
              <a:lnSpc>
                <a:spcPct val="107000"/>
              </a:lnSpc>
            </a:pP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boingboing.net/2015/05/08/cto-megan-smith-explains-how-w.html</a:t>
            </a:r>
            <a:endParaRPr lang="en-US" sz="1200" dirty="0" smtClean="0"/>
          </a:p>
          <a:p>
            <a:pPr algn="ctr">
              <a:lnSpc>
                <a:spcPct val="107000"/>
              </a:lnSpc>
            </a:pP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www.charlierose.com/watch/60554078</a:t>
            </a:r>
            <a:r>
              <a:rPr lang="en-US" sz="1200" dirty="0" smtClean="0"/>
              <a:t>  (4-28-15)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15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8889" y="1012718"/>
            <a:ext cx="4663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Although </a:t>
            </a:r>
            <a:r>
              <a:rPr lang="en-US" dirty="0"/>
              <a:t>four women worked on the Macintosh team in the 1980s, not a single one was cast in the 2013 biopic </a:t>
            </a:r>
            <a:r>
              <a:rPr lang="en-US" i="1" dirty="0"/>
              <a:t>Jobs</a:t>
            </a:r>
            <a:r>
              <a:rPr lang="en-US" dirty="0"/>
              <a:t> with Ashton Kutcher. Even worse, all seven men who worked on the project had speaking roles in the film.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0639" y="4272217"/>
            <a:ext cx="62952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It’s not just </a:t>
            </a:r>
            <a:r>
              <a:rPr lang="en-US" sz="1900" dirty="0" smtClean="0"/>
              <a:t>that </a:t>
            </a:r>
            <a:r>
              <a:rPr lang="en-US" sz="1900" dirty="0"/>
              <a:t>women have a harder time breaking into STEM </a:t>
            </a:r>
            <a:r>
              <a:rPr lang="en-US" sz="1900" dirty="0" smtClean="0"/>
              <a:t>fields, </a:t>
            </a:r>
            <a:r>
              <a:rPr lang="en-US" sz="1900" b="1" dirty="0" smtClean="0"/>
              <a:t>it’s that the many contributions they </a:t>
            </a:r>
            <a:r>
              <a:rPr lang="en-US" sz="1900" b="1" i="1" dirty="0" smtClean="0"/>
              <a:t>do</a:t>
            </a:r>
            <a:r>
              <a:rPr lang="en-US" sz="1900" b="1" dirty="0" smtClean="0"/>
              <a:t> make aren’t celebrated.</a:t>
            </a:r>
            <a:r>
              <a:rPr lang="en-US" sz="1900" dirty="0" smtClean="0"/>
              <a:t> </a:t>
            </a:r>
            <a:r>
              <a:rPr lang="en-US" sz="1900" dirty="0"/>
              <a:t>“It's debilitating to our young women to have their history almost erased,” Smith explains.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38" y="2699091"/>
            <a:ext cx="1870638" cy="2773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4" y="1135781"/>
            <a:ext cx="3284551" cy="27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88" y="1390688"/>
            <a:ext cx="8469363" cy="4169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0833" y="616182"/>
            <a:ext cx="7029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This effect is seen throughout the history of women in science, </a:t>
            </a:r>
          </a:p>
          <a:p>
            <a:pPr algn="ctr"/>
            <a:r>
              <a:rPr lang="en-US" sz="2000" dirty="0" smtClean="0"/>
              <a:t>as reported by </a:t>
            </a:r>
            <a:r>
              <a:rPr lang="en-US" sz="2000" dirty="0" smtClean="0">
                <a:hlinkClick r:id="rId3"/>
              </a:rPr>
              <a:t>Margaret </a:t>
            </a:r>
            <a:r>
              <a:rPr lang="en-US" sz="2000" dirty="0" err="1" smtClean="0">
                <a:hlinkClick r:id="rId3"/>
              </a:rPr>
              <a:t>Rossiter</a:t>
            </a:r>
            <a:r>
              <a:rPr lang="en-US" sz="2000" dirty="0" smtClean="0"/>
              <a:t> in </a:t>
            </a:r>
            <a:r>
              <a:rPr lang="en-US" sz="2000" i="1" dirty="0" smtClean="0">
                <a:hlinkClick r:id="rId4"/>
              </a:rPr>
              <a:t>Women Scientists in America</a:t>
            </a:r>
            <a:r>
              <a:rPr lang="en-US" sz="2000" i="1" dirty="0" smtClean="0"/>
              <a:t>. 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357592" y="5627058"/>
            <a:ext cx="706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Her volumes document numerous case studies of such historical erasures.</a:t>
            </a:r>
          </a:p>
        </p:txBody>
      </p:sp>
    </p:spTree>
    <p:extLst>
      <p:ext uri="{BB962C8B-B14F-4D97-AF65-F5344CB8AC3E}">
        <p14:creationId xmlns:p14="http://schemas.microsoft.com/office/powerpoint/2010/main" val="312511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268</Words>
  <Application>Microsoft Office PowerPoint</Application>
  <PresentationFormat>Widescreen</PresentationFormat>
  <Paragraphs>20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</dc:creator>
  <cp:lastModifiedBy>Lynn</cp:lastModifiedBy>
  <cp:revision>6</cp:revision>
  <dcterms:created xsi:type="dcterms:W3CDTF">2016-03-04T18:11:47Z</dcterms:created>
  <dcterms:modified xsi:type="dcterms:W3CDTF">2016-03-04T18:34:31Z</dcterms:modified>
</cp:coreProperties>
</file>