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8" autoAdjust="0"/>
    <p:restoredTop sz="94660"/>
  </p:normalViewPr>
  <p:slideViewPr>
    <p:cSldViewPr snapToGrid="0">
      <p:cViewPr varScale="1">
        <p:scale>
          <a:sx n="70" d="100"/>
          <a:sy n="70" d="100"/>
        </p:scale>
        <p:origin x="92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61DA-92DC-4BCE-87A2-43CDAC15A15C}" type="datetimeFigureOut">
              <a:rPr lang="en-US" smtClean="0"/>
              <a:t>6/3/2015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16E1B-DD5A-4A24-8386-BA822DF99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55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61DA-92DC-4BCE-87A2-43CDAC15A15C}" type="datetimeFigureOut">
              <a:rPr lang="en-US" smtClean="0"/>
              <a:t>6/3/2015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16E1B-DD5A-4A24-8386-BA822DF99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4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61DA-92DC-4BCE-87A2-43CDAC15A15C}" type="datetimeFigureOut">
              <a:rPr lang="en-US" smtClean="0"/>
              <a:t>6/3/2015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16E1B-DD5A-4A24-8386-BA822DF99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76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61DA-92DC-4BCE-87A2-43CDAC15A15C}" type="datetimeFigureOut">
              <a:rPr lang="en-US" smtClean="0"/>
              <a:t>6/3/2015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16E1B-DD5A-4A24-8386-BA822DF99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90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61DA-92DC-4BCE-87A2-43CDAC15A15C}" type="datetimeFigureOut">
              <a:rPr lang="en-US" smtClean="0"/>
              <a:t>6/3/2015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16E1B-DD5A-4A24-8386-BA822DF99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32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61DA-92DC-4BCE-87A2-43CDAC15A15C}" type="datetimeFigureOut">
              <a:rPr lang="en-US" smtClean="0"/>
              <a:t>6/3/2015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16E1B-DD5A-4A24-8386-BA822DF99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48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61DA-92DC-4BCE-87A2-43CDAC15A15C}" type="datetimeFigureOut">
              <a:rPr lang="en-US" smtClean="0"/>
              <a:t>6/3/2015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16E1B-DD5A-4A24-8386-BA822DF99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68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61DA-92DC-4BCE-87A2-43CDAC15A15C}" type="datetimeFigureOut">
              <a:rPr lang="en-US" smtClean="0"/>
              <a:t>6/3/2015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16E1B-DD5A-4A24-8386-BA822DF99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03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61DA-92DC-4BCE-87A2-43CDAC15A15C}" type="datetimeFigureOut">
              <a:rPr lang="en-US" smtClean="0"/>
              <a:t>6/3/2015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16E1B-DD5A-4A24-8386-BA822DF99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89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61DA-92DC-4BCE-87A2-43CDAC15A15C}" type="datetimeFigureOut">
              <a:rPr lang="en-US" smtClean="0"/>
              <a:t>6/3/2015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16E1B-DD5A-4A24-8386-BA822DF99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34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61DA-92DC-4BCE-87A2-43CDAC15A15C}" type="datetimeFigureOut">
              <a:rPr lang="en-US" smtClean="0"/>
              <a:t>6/3/2015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16E1B-DD5A-4A24-8386-BA822DF99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80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B61DA-92DC-4BCE-87A2-43CDAC15A15C}" type="datetimeFigureOut">
              <a:rPr lang="en-US" smtClean="0"/>
              <a:t>6/3/2015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16E1B-DD5A-4A24-8386-BA822DF99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itehouse.gov/administration/eop/ostp/about/leadershipstaff/smith" TargetMode="External"/><Relationship Id="rId2" Type="http://schemas.openxmlformats.org/officeDocument/2006/relationships/hyperlink" Target="http://www.lynnconway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boingboing.net/2015/05/08/cto-megan-smith-explains-how-w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fHyRdAyqV5c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hyperlink" Target="http://boingboing.net/2015/05/08/cto-megan-smith-explains-how-w.html" TargetMode="External"/><Relationship Id="rId4" Type="http://schemas.openxmlformats.org/officeDocument/2006/relationships/hyperlink" Target="https://www.whitehouse.gov/administration/eop/ostp/about/leadershipstaff/smith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5642" y="1075884"/>
            <a:ext cx="8040413" cy="4644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Unexpected Woman: </a:t>
            </a:r>
            <a:endParaRPr lang="en-US" sz="32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Inside Story Behind the VLSI </a:t>
            </a: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Revolution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Lynn Conway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Professor of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EECS,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Emerita</a:t>
            </a:r>
          </a:p>
          <a:p>
            <a:pPr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Michigan, Ann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Arbor</a:t>
            </a:r>
          </a:p>
          <a:p>
            <a:pPr>
              <a:lnSpc>
                <a:spcPct val="107000"/>
              </a:lnSpc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 Chief Technology Officer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Megan Smith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recently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raised profound questions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about how women’s contributions in science and engineering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erased from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history. In this talk we explore a case study of such erasure, and surface conjectures about the underlying causes and effects.</a:t>
            </a:r>
          </a:p>
          <a:p>
            <a:pPr>
              <a:lnSpc>
                <a:spcPct val="107000"/>
              </a:lnSpc>
            </a:pPr>
            <a:endParaRPr lang="en-US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*Invited presentation on the occasion of LGBT Pride Month, National Science Foundation, Arlington, VA, June 10, 2015.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34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38654" y="672831"/>
            <a:ext cx="9122664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CTO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Megan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Smith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reveals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women in tech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are erased from history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comparing </a:t>
            </a:r>
          </a:p>
          <a:p>
            <a:pPr algn="ctr">
              <a:lnSpc>
                <a:spcPct val="107000"/>
              </a:lnSpc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early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records of the Apple Macintosh team with modern accounts of their work</a:t>
            </a:r>
          </a:p>
        </p:txBody>
      </p:sp>
      <p:pic>
        <p:nvPicPr>
          <p:cNvPr id="4" name="Megan Smith_ The Untold Story of Women Who Code (Apr. 29, 2015) _ Charlie Ro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5384" y="1390815"/>
            <a:ext cx="8049203" cy="45276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93519" y="5951418"/>
            <a:ext cx="9012936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</a:pPr>
            <a:r>
              <a:rPr lang="en-US" sz="1200" u="sng" dirty="0">
                <a:hlinkClick r:id="rId7"/>
              </a:rPr>
              <a:t>https://www.youtube.com/watch?v=fHyRdAyqV5c</a:t>
            </a:r>
            <a:r>
              <a:rPr lang="en-US" sz="1200" dirty="0"/>
              <a:t> (4-29-15</a:t>
            </a:r>
            <a:r>
              <a:rPr lang="en-US" sz="1200" dirty="0" smtClean="0"/>
              <a:t>)</a:t>
            </a:r>
            <a:endParaRPr lang="en-US" sz="1200" u="sng" dirty="0" smtClean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34174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129</Words>
  <Application>Microsoft Office PowerPoint</Application>
  <PresentationFormat>Widescreen</PresentationFormat>
  <Paragraphs>13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</dc:creator>
  <cp:lastModifiedBy>Lynn</cp:lastModifiedBy>
  <cp:revision>4</cp:revision>
  <dcterms:created xsi:type="dcterms:W3CDTF">2015-06-03T16:59:41Z</dcterms:created>
  <dcterms:modified xsi:type="dcterms:W3CDTF">2015-06-03T17:37:19Z</dcterms:modified>
</cp:coreProperties>
</file>