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5"/>
  </p:sldMasterIdLst>
  <p:notesMasterIdLst>
    <p:notesMasterId r:id="rId19"/>
  </p:notesMasterIdLst>
  <p:handoutMasterIdLst>
    <p:handoutMasterId r:id="rId20"/>
  </p:handoutMasterIdLst>
  <p:sldIdLst>
    <p:sldId id="264" r:id="rId6"/>
    <p:sldId id="470" r:id="rId7"/>
    <p:sldId id="469" r:id="rId8"/>
    <p:sldId id="476" r:id="rId9"/>
    <p:sldId id="471" r:id="rId10"/>
    <p:sldId id="481" r:id="rId11"/>
    <p:sldId id="482" r:id="rId12"/>
    <p:sldId id="475" r:id="rId13"/>
    <p:sldId id="472" r:id="rId14"/>
    <p:sldId id="473" r:id="rId15"/>
    <p:sldId id="478" r:id="rId16"/>
    <p:sldId id="480" r:id="rId17"/>
    <p:sldId id="474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.L. Shoop" initials="BLS" lastIdx="60" clrIdx="0"/>
  <p:cmAuthor id="1" name="AGM" initials="A" lastIdx="29" clrIdx="1"/>
  <p:cmAuthor id="2" name="Barry Shoop" initials="BS" lastIdx="1" clrIdx="2">
    <p:extLst>
      <p:ext uri="{19B8F6BF-5375-455C-9EA6-DF929625EA0E}">
        <p15:presenceInfo xmlns:p15="http://schemas.microsoft.com/office/powerpoint/2012/main" userId="S::barry.shoop@cooper.edu::ba3b9047-3048-4cc3-9d1c-42494430dd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000099"/>
    <a:srgbClr val="008000"/>
    <a:srgbClr val="002060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287EF0-2FD1-4138-BEAE-F0E52AF6260C}" v="309" dt="2020-07-16T02:48:36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7" autoAdjust="0"/>
    <p:restoredTop sz="91704" autoAdjust="0"/>
  </p:normalViewPr>
  <p:slideViewPr>
    <p:cSldViewPr snapToGrid="0">
      <p:cViewPr varScale="1">
        <p:scale>
          <a:sx n="61" d="100"/>
          <a:sy n="61" d="100"/>
        </p:scale>
        <p:origin x="162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en Savizky" userId="7b4d3615-de44-4af8-a5b8-5ba2066d949c" providerId="ADAL" clId="{81287EF0-2FD1-4138-BEAE-F0E52AF6260C}"/>
    <pc:docChg chg="undo custSel addSld delSld modSld">
      <pc:chgData name="Ruben Savizky" userId="7b4d3615-de44-4af8-a5b8-5ba2066d949c" providerId="ADAL" clId="{81287EF0-2FD1-4138-BEAE-F0E52AF6260C}" dt="2020-07-16T02:48:45.732" v="1410" actId="14100"/>
      <pc:docMkLst>
        <pc:docMk/>
      </pc:docMkLst>
      <pc:sldChg chg="modSp">
        <pc:chgData name="Ruben Savizky" userId="7b4d3615-de44-4af8-a5b8-5ba2066d949c" providerId="ADAL" clId="{81287EF0-2FD1-4138-BEAE-F0E52AF6260C}" dt="2020-07-15T02:18:57.531" v="38" actId="20577"/>
        <pc:sldMkLst>
          <pc:docMk/>
          <pc:sldMk cId="0" sldId="264"/>
        </pc:sldMkLst>
        <pc:spChg chg="mod">
          <ac:chgData name="Ruben Savizky" userId="7b4d3615-de44-4af8-a5b8-5ba2066d949c" providerId="ADAL" clId="{81287EF0-2FD1-4138-BEAE-F0E52AF6260C}" dt="2020-07-15T02:18:50.312" v="27" actId="20577"/>
          <ac:spMkLst>
            <pc:docMk/>
            <pc:sldMk cId="0" sldId="264"/>
            <ac:spMk id="3" creationId="{D360976E-26E9-4F91-A437-6272D83C77AB}"/>
          </ac:spMkLst>
        </pc:spChg>
        <pc:spChg chg="mod">
          <ac:chgData name="Ruben Savizky" userId="7b4d3615-de44-4af8-a5b8-5ba2066d949c" providerId="ADAL" clId="{81287EF0-2FD1-4138-BEAE-F0E52AF6260C}" dt="2020-07-15T02:18:57.531" v="38" actId="20577"/>
          <ac:spMkLst>
            <pc:docMk/>
            <pc:sldMk cId="0" sldId="264"/>
            <ac:spMk id="6" creationId="{00000000-0000-0000-0000-000000000000}"/>
          </ac:spMkLst>
        </pc:spChg>
      </pc:sldChg>
      <pc:sldChg chg="addSp modSp">
        <pc:chgData name="Ruben Savizky" userId="7b4d3615-de44-4af8-a5b8-5ba2066d949c" providerId="ADAL" clId="{81287EF0-2FD1-4138-BEAE-F0E52AF6260C}" dt="2020-07-16T02:48:45.732" v="1410" actId="14100"/>
        <pc:sldMkLst>
          <pc:docMk/>
          <pc:sldMk cId="436354730" sldId="469"/>
        </pc:sldMkLst>
        <pc:spChg chg="mod">
          <ac:chgData name="Ruben Savizky" userId="7b4d3615-de44-4af8-a5b8-5ba2066d949c" providerId="ADAL" clId="{81287EF0-2FD1-4138-BEAE-F0E52AF6260C}" dt="2020-07-15T02:20:12.431" v="88" actId="20577"/>
          <ac:spMkLst>
            <pc:docMk/>
            <pc:sldMk cId="436354730" sldId="469"/>
            <ac:spMk id="2" creationId="{E9499DD1-E1CD-4AFD-A613-E9D9577BD108}"/>
          </ac:spMkLst>
        </pc:spChg>
        <pc:spChg chg="add mod">
          <ac:chgData name="Ruben Savizky" userId="7b4d3615-de44-4af8-a5b8-5ba2066d949c" providerId="ADAL" clId="{81287EF0-2FD1-4138-BEAE-F0E52AF6260C}" dt="2020-07-16T02:48:45.732" v="1410" actId="14100"/>
          <ac:spMkLst>
            <pc:docMk/>
            <pc:sldMk cId="436354730" sldId="469"/>
            <ac:spMk id="3" creationId="{6440193C-6581-4B1F-B8E0-DBC3F29179C6}"/>
          </ac:spMkLst>
        </pc:spChg>
        <pc:spChg chg="mod">
          <ac:chgData name="Ruben Savizky" userId="7b4d3615-de44-4af8-a5b8-5ba2066d949c" providerId="ADAL" clId="{81287EF0-2FD1-4138-BEAE-F0E52AF6260C}" dt="2020-07-16T02:48:09.132" v="1407" actId="5793"/>
          <ac:spMkLst>
            <pc:docMk/>
            <pc:sldMk cId="436354730" sldId="469"/>
            <ac:spMk id="5" creationId="{3129DF35-1CD5-4038-B627-532C3CC344CB}"/>
          </ac:spMkLst>
        </pc:spChg>
      </pc:sldChg>
      <pc:sldChg chg="modSp">
        <pc:chgData name="Ruben Savizky" userId="7b4d3615-de44-4af8-a5b8-5ba2066d949c" providerId="ADAL" clId="{81287EF0-2FD1-4138-BEAE-F0E52AF6260C}" dt="2020-07-16T02:48:00.351" v="1401" actId="1035"/>
        <pc:sldMkLst>
          <pc:docMk/>
          <pc:sldMk cId="510610039" sldId="470"/>
        </pc:sldMkLst>
        <pc:spChg chg="mod">
          <ac:chgData name="Ruben Savizky" userId="7b4d3615-de44-4af8-a5b8-5ba2066d949c" providerId="ADAL" clId="{81287EF0-2FD1-4138-BEAE-F0E52AF6260C}" dt="2020-07-15T02:19:34.644" v="65" actId="20577"/>
          <ac:spMkLst>
            <pc:docMk/>
            <pc:sldMk cId="510610039" sldId="470"/>
            <ac:spMk id="2" creationId="{3BEEDCBB-AB6E-E742-AE9F-DCC10CA6A386}"/>
          </ac:spMkLst>
        </pc:spChg>
        <pc:spChg chg="mod">
          <ac:chgData name="Ruben Savizky" userId="7b4d3615-de44-4af8-a5b8-5ba2066d949c" providerId="ADAL" clId="{81287EF0-2FD1-4138-BEAE-F0E52AF6260C}" dt="2020-07-16T02:48:00.351" v="1401" actId="1035"/>
          <ac:spMkLst>
            <pc:docMk/>
            <pc:sldMk cId="510610039" sldId="470"/>
            <ac:spMk id="6" creationId="{24308513-4F81-104E-A2FE-E49AAA7D485D}"/>
          </ac:spMkLst>
        </pc:spChg>
      </pc:sldChg>
      <pc:sldChg chg="addSp delSp modSp modAnim">
        <pc:chgData name="Ruben Savizky" userId="7b4d3615-de44-4af8-a5b8-5ba2066d949c" providerId="ADAL" clId="{81287EF0-2FD1-4138-BEAE-F0E52AF6260C}" dt="2020-07-16T01:24:48.972" v="1337"/>
        <pc:sldMkLst>
          <pc:docMk/>
          <pc:sldMk cId="785730245" sldId="471"/>
        </pc:sldMkLst>
        <pc:spChg chg="mod">
          <ac:chgData name="Ruben Savizky" userId="7b4d3615-de44-4af8-a5b8-5ba2066d949c" providerId="ADAL" clId="{81287EF0-2FD1-4138-BEAE-F0E52AF6260C}" dt="2020-07-15T02:20:57.544" v="127" actId="20577"/>
          <ac:spMkLst>
            <pc:docMk/>
            <pc:sldMk cId="785730245" sldId="471"/>
            <ac:spMk id="2" creationId="{E9499DD1-E1CD-4AFD-A613-E9D9577BD108}"/>
          </ac:spMkLst>
        </pc:spChg>
        <pc:spChg chg="del">
          <ac:chgData name="Ruben Savizky" userId="7b4d3615-de44-4af8-a5b8-5ba2066d949c" providerId="ADAL" clId="{81287EF0-2FD1-4138-BEAE-F0E52AF6260C}" dt="2020-07-16T01:21:23.144" v="1316" actId="478"/>
          <ac:spMkLst>
            <pc:docMk/>
            <pc:sldMk cId="785730245" sldId="471"/>
            <ac:spMk id="5" creationId="{3129DF35-1CD5-4038-B627-532C3CC344CB}"/>
          </ac:spMkLst>
        </pc:spChg>
        <pc:picChg chg="add mod">
          <ac:chgData name="Ruben Savizky" userId="7b4d3615-de44-4af8-a5b8-5ba2066d949c" providerId="ADAL" clId="{81287EF0-2FD1-4138-BEAE-F0E52AF6260C}" dt="2020-07-16T01:23:27.749" v="1328" actId="962"/>
          <ac:picMkLst>
            <pc:docMk/>
            <pc:sldMk cId="785730245" sldId="471"/>
            <ac:picMk id="6" creationId="{3FAF55E3-9C71-4A24-BB4A-BEDD1817ADC2}"/>
          </ac:picMkLst>
        </pc:picChg>
        <pc:picChg chg="add mod">
          <ac:chgData name="Ruben Savizky" userId="7b4d3615-de44-4af8-a5b8-5ba2066d949c" providerId="ADAL" clId="{81287EF0-2FD1-4138-BEAE-F0E52AF6260C}" dt="2020-07-16T01:24:37.337" v="1336" actId="1076"/>
          <ac:picMkLst>
            <pc:docMk/>
            <pc:sldMk cId="785730245" sldId="471"/>
            <ac:picMk id="8" creationId="{B16832D4-EF40-4F51-80F2-FB8C6012A127}"/>
          </ac:picMkLst>
        </pc:picChg>
        <pc:picChg chg="add mod">
          <ac:chgData name="Ruben Savizky" userId="7b4d3615-de44-4af8-a5b8-5ba2066d949c" providerId="ADAL" clId="{81287EF0-2FD1-4138-BEAE-F0E52AF6260C}" dt="2020-07-16T01:21:42.831" v="1319" actId="1076"/>
          <ac:picMkLst>
            <pc:docMk/>
            <pc:sldMk cId="785730245" sldId="471"/>
            <ac:picMk id="1026" creationId="{8B53B364-6E0C-44A9-B972-747928E706D6}"/>
          </ac:picMkLst>
        </pc:picChg>
      </pc:sldChg>
      <pc:sldChg chg="addSp delSp modSp modNotesTx">
        <pc:chgData name="Ruben Savizky" userId="7b4d3615-de44-4af8-a5b8-5ba2066d949c" providerId="ADAL" clId="{81287EF0-2FD1-4138-BEAE-F0E52AF6260C}" dt="2020-07-16T00:15:24.678" v="998" actId="14100"/>
        <pc:sldMkLst>
          <pc:docMk/>
          <pc:sldMk cId="2269001239" sldId="472"/>
        </pc:sldMkLst>
        <pc:spChg chg="mod">
          <ac:chgData name="Ruben Savizky" userId="7b4d3615-de44-4af8-a5b8-5ba2066d949c" providerId="ADAL" clId="{81287EF0-2FD1-4138-BEAE-F0E52AF6260C}" dt="2020-07-15T02:22:40.627" v="231" actId="20577"/>
          <ac:spMkLst>
            <pc:docMk/>
            <pc:sldMk cId="2269001239" sldId="472"/>
            <ac:spMk id="2" creationId="{E9499DD1-E1CD-4AFD-A613-E9D9577BD108}"/>
          </ac:spMkLst>
        </pc:spChg>
        <pc:spChg chg="add del mod">
          <ac:chgData name="Ruben Savizky" userId="7b4d3615-de44-4af8-a5b8-5ba2066d949c" providerId="ADAL" clId="{81287EF0-2FD1-4138-BEAE-F0E52AF6260C}" dt="2020-07-15T02:57:04.760" v="692"/>
          <ac:spMkLst>
            <pc:docMk/>
            <pc:sldMk cId="2269001239" sldId="472"/>
            <ac:spMk id="3" creationId="{B58129AF-5075-4EB4-A092-152E58C6239C}"/>
          </ac:spMkLst>
        </pc:spChg>
        <pc:spChg chg="mod">
          <ac:chgData name="Ruben Savizky" userId="7b4d3615-de44-4af8-a5b8-5ba2066d949c" providerId="ADAL" clId="{81287EF0-2FD1-4138-BEAE-F0E52AF6260C}" dt="2020-07-16T00:15:24.678" v="998" actId="14100"/>
          <ac:spMkLst>
            <pc:docMk/>
            <pc:sldMk cId="2269001239" sldId="472"/>
            <ac:spMk id="5" creationId="{3129DF35-1CD5-4038-B627-532C3CC344CB}"/>
          </ac:spMkLst>
        </pc:spChg>
        <pc:spChg chg="add del mod">
          <ac:chgData name="Ruben Savizky" userId="7b4d3615-de44-4af8-a5b8-5ba2066d949c" providerId="ADAL" clId="{81287EF0-2FD1-4138-BEAE-F0E52AF6260C}" dt="2020-07-16T00:15:15.258" v="997" actId="478"/>
          <ac:spMkLst>
            <pc:docMk/>
            <pc:sldMk cId="2269001239" sldId="472"/>
            <ac:spMk id="6" creationId="{36A842CC-E986-4607-A538-41BE10703885}"/>
          </ac:spMkLst>
        </pc:spChg>
      </pc:sldChg>
      <pc:sldChg chg="addSp delSp modSp">
        <pc:chgData name="Ruben Savizky" userId="7b4d3615-de44-4af8-a5b8-5ba2066d949c" providerId="ADAL" clId="{81287EF0-2FD1-4138-BEAE-F0E52AF6260C}" dt="2020-07-16T01:11:01.532" v="1314"/>
        <pc:sldMkLst>
          <pc:docMk/>
          <pc:sldMk cId="1037398688" sldId="473"/>
        </pc:sldMkLst>
        <pc:spChg chg="mod">
          <ac:chgData name="Ruben Savizky" userId="7b4d3615-de44-4af8-a5b8-5ba2066d949c" providerId="ADAL" clId="{81287EF0-2FD1-4138-BEAE-F0E52AF6260C}" dt="2020-07-15T02:23:06.407" v="258" actId="20577"/>
          <ac:spMkLst>
            <pc:docMk/>
            <pc:sldMk cId="1037398688" sldId="473"/>
            <ac:spMk id="2" creationId="{E9499DD1-E1CD-4AFD-A613-E9D9577BD108}"/>
          </ac:spMkLst>
        </pc:spChg>
        <pc:spChg chg="del">
          <ac:chgData name="Ruben Savizky" userId="7b4d3615-de44-4af8-a5b8-5ba2066d949c" providerId="ADAL" clId="{81287EF0-2FD1-4138-BEAE-F0E52AF6260C}" dt="2020-07-15T02:26:32.002" v="271" actId="478"/>
          <ac:spMkLst>
            <pc:docMk/>
            <pc:sldMk cId="1037398688" sldId="473"/>
            <ac:spMk id="5" creationId="{3129DF35-1CD5-4038-B627-532C3CC344CB}"/>
          </ac:spMkLst>
        </pc:spChg>
        <pc:spChg chg="add mod">
          <ac:chgData name="Ruben Savizky" userId="7b4d3615-de44-4af8-a5b8-5ba2066d949c" providerId="ADAL" clId="{81287EF0-2FD1-4138-BEAE-F0E52AF6260C}" dt="2020-07-16T01:11:01.532" v="1314"/>
          <ac:spMkLst>
            <pc:docMk/>
            <pc:sldMk cId="1037398688" sldId="473"/>
            <ac:spMk id="7" creationId="{46AEBDB7-F059-4D56-B2F3-FCF0E66EF873}"/>
          </ac:spMkLst>
        </pc:spChg>
        <pc:graphicFrameChg chg="add del mod">
          <ac:chgData name="Ruben Savizky" userId="7b4d3615-de44-4af8-a5b8-5ba2066d949c" providerId="ADAL" clId="{81287EF0-2FD1-4138-BEAE-F0E52AF6260C}" dt="2020-07-15T02:27:43.875" v="299" actId="478"/>
          <ac:graphicFrameMkLst>
            <pc:docMk/>
            <pc:sldMk cId="1037398688" sldId="473"/>
            <ac:graphicFrameMk id="3" creationId="{00C63F7C-71DC-48E7-BACE-E40258E251C9}"/>
          </ac:graphicFrameMkLst>
        </pc:graphicFrameChg>
        <pc:graphicFrameChg chg="add mod">
          <ac:chgData name="Ruben Savizky" userId="7b4d3615-de44-4af8-a5b8-5ba2066d949c" providerId="ADAL" clId="{81287EF0-2FD1-4138-BEAE-F0E52AF6260C}" dt="2020-07-16T00:12:35.011" v="996" actId="207"/>
          <ac:graphicFrameMkLst>
            <pc:docMk/>
            <pc:sldMk cId="1037398688" sldId="473"/>
            <ac:graphicFrameMk id="6" creationId="{8F71555E-3C7B-436C-B6FF-CA047E666DE3}"/>
          </ac:graphicFrameMkLst>
        </pc:graphicFrameChg>
      </pc:sldChg>
      <pc:sldChg chg="addSp delSp modSp">
        <pc:chgData name="Ruben Savizky" userId="7b4d3615-de44-4af8-a5b8-5ba2066d949c" providerId="ADAL" clId="{81287EF0-2FD1-4138-BEAE-F0E52AF6260C}" dt="2020-07-16T00:31:59.780" v="1014" actId="478"/>
        <pc:sldMkLst>
          <pc:docMk/>
          <pc:sldMk cId="1189255738" sldId="474"/>
        </pc:sldMkLst>
        <pc:spChg chg="del mod">
          <ac:chgData name="Ruben Savizky" userId="7b4d3615-de44-4af8-a5b8-5ba2066d949c" providerId="ADAL" clId="{81287EF0-2FD1-4138-BEAE-F0E52AF6260C}" dt="2020-07-16T00:31:59.780" v="1014" actId="478"/>
          <ac:spMkLst>
            <pc:docMk/>
            <pc:sldMk cId="1189255738" sldId="474"/>
            <ac:spMk id="2" creationId="{E9499DD1-E1CD-4AFD-A613-E9D9577BD108}"/>
          </ac:spMkLst>
        </pc:spChg>
        <pc:spChg chg="del">
          <ac:chgData name="Ruben Savizky" userId="7b4d3615-de44-4af8-a5b8-5ba2066d949c" providerId="ADAL" clId="{81287EF0-2FD1-4138-BEAE-F0E52AF6260C}" dt="2020-07-16T00:29:19.604" v="1009" actId="478"/>
          <ac:spMkLst>
            <pc:docMk/>
            <pc:sldMk cId="1189255738" sldId="474"/>
            <ac:spMk id="5" creationId="{3129DF35-1CD5-4038-B627-532C3CC344CB}"/>
          </ac:spMkLst>
        </pc:spChg>
        <pc:picChg chg="add mod">
          <ac:chgData name="Ruben Savizky" userId="7b4d3615-de44-4af8-a5b8-5ba2066d949c" providerId="ADAL" clId="{81287EF0-2FD1-4138-BEAE-F0E52AF6260C}" dt="2020-07-16T00:31:53.087" v="1012" actId="1076"/>
          <ac:picMkLst>
            <pc:docMk/>
            <pc:sldMk cId="1189255738" sldId="474"/>
            <ac:picMk id="6" creationId="{E613422D-3E6F-42CF-BC68-27E90F7D73BC}"/>
          </ac:picMkLst>
        </pc:picChg>
      </pc:sldChg>
      <pc:sldChg chg="addSp modSp add">
        <pc:chgData name="Ruben Savizky" userId="7b4d3615-de44-4af8-a5b8-5ba2066d949c" providerId="ADAL" clId="{81287EF0-2FD1-4138-BEAE-F0E52AF6260C}" dt="2020-07-16T02:39:49.107" v="1384" actId="1076"/>
        <pc:sldMkLst>
          <pc:docMk/>
          <pc:sldMk cId="1150917151" sldId="475"/>
        </pc:sldMkLst>
        <pc:spChg chg="mod">
          <ac:chgData name="Ruben Savizky" userId="7b4d3615-de44-4af8-a5b8-5ba2066d949c" providerId="ADAL" clId="{81287EF0-2FD1-4138-BEAE-F0E52AF6260C}" dt="2020-07-16T02:24:11.207" v="1351" actId="20577"/>
          <ac:spMkLst>
            <pc:docMk/>
            <pc:sldMk cId="1150917151" sldId="475"/>
            <ac:spMk id="2" creationId="{16E05F8C-EFCD-4961-8F90-F12B55B2C1F2}"/>
          </ac:spMkLst>
        </pc:spChg>
        <pc:spChg chg="mod">
          <ac:chgData name="Ruben Savizky" userId="7b4d3615-de44-4af8-a5b8-5ba2066d949c" providerId="ADAL" clId="{81287EF0-2FD1-4138-BEAE-F0E52AF6260C}" dt="2020-07-16T02:39:26.194" v="1380"/>
          <ac:spMkLst>
            <pc:docMk/>
            <pc:sldMk cId="1150917151" sldId="475"/>
            <ac:spMk id="3" creationId="{CF1CE98E-4C0B-414E-95EB-C7170014FD0B}"/>
          </ac:spMkLst>
        </pc:spChg>
        <pc:spChg chg="add mod">
          <ac:chgData name="Ruben Savizky" userId="7b4d3615-de44-4af8-a5b8-5ba2066d949c" providerId="ADAL" clId="{81287EF0-2FD1-4138-BEAE-F0E52AF6260C}" dt="2020-07-16T02:39:49.107" v="1384" actId="1076"/>
          <ac:spMkLst>
            <pc:docMk/>
            <pc:sldMk cId="1150917151" sldId="475"/>
            <ac:spMk id="5" creationId="{20DC0D8C-3561-4BA5-A91C-D7F1646C2F20}"/>
          </ac:spMkLst>
        </pc:spChg>
      </pc:sldChg>
      <pc:sldChg chg="del">
        <pc:chgData name="Ruben Savizky" userId="7b4d3615-de44-4af8-a5b8-5ba2066d949c" providerId="ADAL" clId="{81287EF0-2FD1-4138-BEAE-F0E52AF6260C}" dt="2020-07-16T00:32:03.267" v="1015" actId="2696"/>
        <pc:sldMkLst>
          <pc:docMk/>
          <pc:sldMk cId="4136789009" sldId="475"/>
        </pc:sldMkLst>
      </pc:sldChg>
      <pc:sldChg chg="modSp del">
        <pc:chgData name="Ruben Savizky" userId="7b4d3615-de44-4af8-a5b8-5ba2066d949c" providerId="ADAL" clId="{81287EF0-2FD1-4138-BEAE-F0E52AF6260C}" dt="2020-07-16T00:32:04.969" v="1016" actId="2696"/>
        <pc:sldMkLst>
          <pc:docMk/>
          <pc:sldMk cId="1379816258" sldId="477"/>
        </pc:sldMkLst>
        <pc:spChg chg="mod">
          <ac:chgData name="Ruben Savizky" userId="7b4d3615-de44-4af8-a5b8-5ba2066d949c" providerId="ADAL" clId="{81287EF0-2FD1-4138-BEAE-F0E52AF6260C}" dt="2020-07-15T02:23:28.071" v="268" actId="20577"/>
          <ac:spMkLst>
            <pc:docMk/>
            <pc:sldMk cId="1379816258" sldId="477"/>
            <ac:spMk id="2" creationId="{E9499DD1-E1CD-4AFD-A613-E9D9577BD10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7E5E6E-AE69-4889-A0B3-B70B875D55D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335D211-7100-4425-B809-561BBEA27D5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January 2019</a:t>
          </a:r>
        </a:p>
      </dgm:t>
    </dgm:pt>
    <dgm:pt modelId="{B4196AC8-9F89-4D8B-99BA-0F73F9D5F926}" type="parTrans" cxnId="{F00FFE3D-2694-4264-884A-2EDAA4F39543}">
      <dgm:prSet/>
      <dgm:spPr/>
      <dgm:t>
        <a:bodyPr/>
        <a:lstStyle/>
        <a:p>
          <a:endParaRPr lang="en-US"/>
        </a:p>
      </dgm:t>
    </dgm:pt>
    <dgm:pt modelId="{5CF3DCD1-9640-4E01-966B-CE38AB5B0C18}" type="sibTrans" cxnId="{F00FFE3D-2694-4264-884A-2EDAA4F39543}">
      <dgm:prSet/>
      <dgm:spPr/>
      <dgm:t>
        <a:bodyPr/>
        <a:lstStyle/>
        <a:p>
          <a:endParaRPr lang="en-US"/>
        </a:p>
      </dgm:t>
    </dgm:pt>
    <dgm:pt modelId="{7BBEC844-9D32-41CB-9F88-D6542004D921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February 2019</a:t>
          </a:r>
        </a:p>
      </dgm:t>
    </dgm:pt>
    <dgm:pt modelId="{115F82A6-BA99-41DA-929A-79FB7FD76B6F}" type="parTrans" cxnId="{861FADAC-EF8E-40D7-A2E6-A7D108571C00}">
      <dgm:prSet/>
      <dgm:spPr/>
      <dgm:t>
        <a:bodyPr/>
        <a:lstStyle/>
        <a:p>
          <a:endParaRPr lang="en-US"/>
        </a:p>
      </dgm:t>
    </dgm:pt>
    <dgm:pt modelId="{66B7EAD0-69E0-480A-B983-BD7F3E9E373E}" type="sibTrans" cxnId="{861FADAC-EF8E-40D7-A2E6-A7D108571C00}">
      <dgm:prSet/>
      <dgm:spPr/>
      <dgm:t>
        <a:bodyPr/>
        <a:lstStyle/>
        <a:p>
          <a:endParaRPr lang="en-US"/>
        </a:p>
      </dgm:t>
    </dgm:pt>
    <dgm:pt modelId="{2A1F6434-E312-46AA-AF37-BDAF96F0E4AA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March 2020</a:t>
          </a:r>
        </a:p>
      </dgm:t>
    </dgm:pt>
    <dgm:pt modelId="{AF97029D-E506-4D0F-8960-F7BBE9DF46A9}" type="parTrans" cxnId="{C579C8B8-C047-43CD-813E-E157D5A0DC0B}">
      <dgm:prSet/>
      <dgm:spPr/>
      <dgm:t>
        <a:bodyPr/>
        <a:lstStyle/>
        <a:p>
          <a:endParaRPr lang="en-US"/>
        </a:p>
      </dgm:t>
    </dgm:pt>
    <dgm:pt modelId="{E1718C22-3F98-4507-81F0-6A0D9046BBE2}" type="sibTrans" cxnId="{C579C8B8-C047-43CD-813E-E157D5A0DC0B}">
      <dgm:prSet/>
      <dgm:spPr/>
      <dgm:t>
        <a:bodyPr/>
        <a:lstStyle/>
        <a:p>
          <a:endParaRPr lang="en-US"/>
        </a:p>
      </dgm:t>
    </dgm:pt>
    <dgm:pt modelId="{872C0A21-1647-482F-AEF5-6D00C8F2B1CC}">
      <dgm:prSet phldrT="[Text]"/>
      <dgm:spPr/>
      <dgm:t>
        <a:bodyPr/>
        <a:lstStyle/>
        <a:p>
          <a:r>
            <a:rPr lang="en-US" dirty="0"/>
            <a:t>COVID-19</a:t>
          </a:r>
        </a:p>
      </dgm:t>
    </dgm:pt>
    <dgm:pt modelId="{6A056463-D455-4D92-B9BD-E0E50CAEFCA6}" type="parTrans" cxnId="{AA81FDA7-FD0D-4170-9FED-A5B50E632AD9}">
      <dgm:prSet/>
      <dgm:spPr/>
      <dgm:t>
        <a:bodyPr/>
        <a:lstStyle/>
        <a:p>
          <a:endParaRPr lang="en-US"/>
        </a:p>
      </dgm:t>
    </dgm:pt>
    <dgm:pt modelId="{DCA1148A-7898-448A-B1B0-9D21B691FC93}" type="sibTrans" cxnId="{AA81FDA7-FD0D-4170-9FED-A5B50E632AD9}">
      <dgm:prSet/>
      <dgm:spPr/>
      <dgm:t>
        <a:bodyPr/>
        <a:lstStyle/>
        <a:p>
          <a:endParaRPr lang="en-US"/>
        </a:p>
      </dgm:t>
    </dgm:pt>
    <dgm:pt modelId="{79BC9467-2865-4D7C-BBFA-357A5C2F8EC7}">
      <dgm:prSet phldrT="[Text]"/>
      <dgm:spPr/>
      <dgm:t>
        <a:bodyPr/>
        <a:lstStyle/>
        <a:p>
          <a:r>
            <a:rPr lang="en-US" dirty="0"/>
            <a:t>“The Flood”</a:t>
          </a:r>
        </a:p>
      </dgm:t>
    </dgm:pt>
    <dgm:pt modelId="{9FA4E8CD-C775-4312-985B-6E1437E4273A}" type="parTrans" cxnId="{43BB3850-F79C-47D3-83A8-29E953DDF1D6}">
      <dgm:prSet/>
      <dgm:spPr/>
      <dgm:t>
        <a:bodyPr/>
        <a:lstStyle/>
        <a:p>
          <a:endParaRPr lang="en-US"/>
        </a:p>
      </dgm:t>
    </dgm:pt>
    <dgm:pt modelId="{00252923-4741-4DDF-933A-5380F62211D3}" type="sibTrans" cxnId="{43BB3850-F79C-47D3-83A8-29E953DDF1D6}">
      <dgm:prSet/>
      <dgm:spPr/>
      <dgm:t>
        <a:bodyPr/>
        <a:lstStyle/>
        <a:p>
          <a:endParaRPr lang="en-US"/>
        </a:p>
      </dgm:t>
    </dgm:pt>
    <dgm:pt modelId="{0F16B3EB-5B1A-48EB-8592-EF8E9692DAF6}">
      <dgm:prSet phldrT="[Text]"/>
      <dgm:spPr/>
      <dgm:t>
        <a:bodyPr/>
        <a:lstStyle/>
        <a:p>
          <a:r>
            <a:rPr lang="en-US" dirty="0"/>
            <a:t>Dean Shoop arrives!</a:t>
          </a:r>
        </a:p>
      </dgm:t>
    </dgm:pt>
    <dgm:pt modelId="{CB71D10F-AD0C-4472-BC02-DCA1D2BBBCA2}" type="parTrans" cxnId="{022D5060-E4CB-4714-82DF-59F66961AF83}">
      <dgm:prSet/>
      <dgm:spPr/>
      <dgm:t>
        <a:bodyPr/>
        <a:lstStyle/>
        <a:p>
          <a:endParaRPr lang="en-US"/>
        </a:p>
      </dgm:t>
    </dgm:pt>
    <dgm:pt modelId="{FC15EA39-7E4B-4C6E-9884-205F906406A7}" type="sibTrans" cxnId="{022D5060-E4CB-4714-82DF-59F66961AF83}">
      <dgm:prSet/>
      <dgm:spPr/>
      <dgm:t>
        <a:bodyPr/>
        <a:lstStyle/>
        <a:p>
          <a:endParaRPr lang="en-US"/>
        </a:p>
      </dgm:t>
    </dgm:pt>
    <dgm:pt modelId="{6C92D76E-2D93-42CE-9184-6DC3B1190BC2}">
      <dgm:prSet phldrT="[Text]"/>
      <dgm:spPr/>
      <dgm:t>
        <a:bodyPr/>
        <a:lstStyle/>
        <a:p>
          <a:r>
            <a:rPr lang="en-US" dirty="0"/>
            <a:t>FEC report</a:t>
          </a:r>
        </a:p>
      </dgm:t>
    </dgm:pt>
    <dgm:pt modelId="{FA0C35EF-F21B-457C-A4D9-E54E22E7E1B2}" type="parTrans" cxnId="{344BFB83-97FA-484B-ACAE-B61E13F984E2}">
      <dgm:prSet/>
      <dgm:spPr/>
      <dgm:t>
        <a:bodyPr/>
        <a:lstStyle/>
        <a:p>
          <a:endParaRPr lang="en-US"/>
        </a:p>
      </dgm:t>
    </dgm:pt>
    <dgm:pt modelId="{1336F7F8-9C6B-40F7-B19E-879CC2CDB893}" type="sibTrans" cxnId="{344BFB83-97FA-484B-ACAE-B61E13F984E2}">
      <dgm:prSet/>
      <dgm:spPr/>
      <dgm:t>
        <a:bodyPr/>
        <a:lstStyle/>
        <a:p>
          <a:endParaRPr lang="en-US"/>
        </a:p>
      </dgm:t>
    </dgm:pt>
    <dgm:pt modelId="{1EE657F6-2108-4453-BC4A-6042787A42D4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2018</a:t>
          </a:r>
        </a:p>
      </dgm:t>
    </dgm:pt>
    <dgm:pt modelId="{2B601F81-84B5-47BC-91EB-7B6669C3FB83}" type="parTrans" cxnId="{32F74EFF-32BB-4F3D-A213-1FD965D4B563}">
      <dgm:prSet/>
      <dgm:spPr/>
      <dgm:t>
        <a:bodyPr/>
        <a:lstStyle/>
        <a:p>
          <a:endParaRPr lang="en-US"/>
        </a:p>
      </dgm:t>
    </dgm:pt>
    <dgm:pt modelId="{52897CC1-56B6-47E1-9D89-6340E88B051F}" type="sibTrans" cxnId="{32F74EFF-32BB-4F3D-A213-1FD965D4B563}">
      <dgm:prSet/>
      <dgm:spPr/>
      <dgm:t>
        <a:bodyPr/>
        <a:lstStyle/>
        <a:p>
          <a:endParaRPr lang="en-US"/>
        </a:p>
      </dgm:t>
    </dgm:pt>
    <dgm:pt modelId="{F6735121-F192-4828-AE7B-D1641DB96E15}">
      <dgm:prSet phldrT="[Text]"/>
      <dgm:spPr/>
      <dgm:t>
        <a:bodyPr/>
        <a:lstStyle/>
        <a:p>
          <a:r>
            <a:rPr lang="en-US" dirty="0"/>
            <a:t>“Tuition Era”</a:t>
          </a:r>
        </a:p>
      </dgm:t>
    </dgm:pt>
    <dgm:pt modelId="{8C865C91-48D4-488F-A76D-0441375C104A}" type="parTrans" cxnId="{5932AC0E-DA1D-46CC-B2A8-6CCB3300B885}">
      <dgm:prSet/>
      <dgm:spPr/>
      <dgm:t>
        <a:bodyPr/>
        <a:lstStyle/>
        <a:p>
          <a:endParaRPr lang="en-US"/>
        </a:p>
      </dgm:t>
    </dgm:pt>
    <dgm:pt modelId="{3939AB01-C44D-4E30-81DE-325A30DB7E55}" type="sibTrans" cxnId="{5932AC0E-DA1D-46CC-B2A8-6CCB3300B885}">
      <dgm:prSet/>
      <dgm:spPr/>
      <dgm:t>
        <a:bodyPr/>
        <a:lstStyle/>
        <a:p>
          <a:endParaRPr lang="en-US"/>
        </a:p>
      </dgm:t>
    </dgm:pt>
    <dgm:pt modelId="{A9F4521A-CF77-49AA-BD11-3999809B682E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Fall 2014</a:t>
          </a:r>
        </a:p>
      </dgm:t>
    </dgm:pt>
    <dgm:pt modelId="{78D092C8-BD5E-4EA8-8B6F-127A913D0BA0}" type="parTrans" cxnId="{148D15DF-7CC5-48BF-AB11-91359396CA90}">
      <dgm:prSet/>
      <dgm:spPr/>
      <dgm:t>
        <a:bodyPr/>
        <a:lstStyle/>
        <a:p>
          <a:endParaRPr lang="en-US"/>
        </a:p>
      </dgm:t>
    </dgm:pt>
    <dgm:pt modelId="{F2254896-1B0E-440D-8C0D-0D8C89583B83}" type="sibTrans" cxnId="{148D15DF-7CC5-48BF-AB11-91359396CA90}">
      <dgm:prSet/>
      <dgm:spPr/>
      <dgm:t>
        <a:bodyPr/>
        <a:lstStyle/>
        <a:p>
          <a:endParaRPr lang="en-US"/>
        </a:p>
      </dgm:t>
    </dgm:pt>
    <dgm:pt modelId="{5BB3919D-A5FE-4EB1-95CA-F8D5BA60ECBC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Fall 2015</a:t>
          </a:r>
        </a:p>
      </dgm:t>
    </dgm:pt>
    <dgm:pt modelId="{1B833D50-7D67-40A6-AAD5-8EBAFDDD5904}" type="parTrans" cxnId="{7716AC62-F2AA-4D1E-A2D8-D12EE50D84B9}">
      <dgm:prSet/>
      <dgm:spPr/>
      <dgm:t>
        <a:bodyPr/>
        <a:lstStyle/>
        <a:p>
          <a:endParaRPr lang="en-US"/>
        </a:p>
      </dgm:t>
    </dgm:pt>
    <dgm:pt modelId="{3BD45866-3791-4B75-9435-0BF3EB5861F1}" type="sibTrans" cxnId="{7716AC62-F2AA-4D1E-A2D8-D12EE50D84B9}">
      <dgm:prSet/>
      <dgm:spPr/>
      <dgm:t>
        <a:bodyPr/>
        <a:lstStyle/>
        <a:p>
          <a:endParaRPr lang="en-US"/>
        </a:p>
      </dgm:t>
    </dgm:pt>
    <dgm:pt modelId="{19689376-94F9-4D9C-810F-5714A328B3B0}">
      <dgm:prSet phldrT="[Text]"/>
      <dgm:spPr/>
      <dgm:t>
        <a:bodyPr/>
        <a:lstStyle/>
        <a:p>
          <a:r>
            <a:rPr lang="en-US" dirty="0"/>
            <a:t>“The Lawsuit”</a:t>
          </a:r>
        </a:p>
      </dgm:t>
    </dgm:pt>
    <dgm:pt modelId="{4CB1E17B-A271-4370-B51C-22AF16DE9193}" type="parTrans" cxnId="{A241BF4C-52BD-4F72-BFB3-FDC809765219}">
      <dgm:prSet/>
      <dgm:spPr/>
      <dgm:t>
        <a:bodyPr/>
        <a:lstStyle/>
        <a:p>
          <a:endParaRPr lang="en-US"/>
        </a:p>
      </dgm:t>
    </dgm:pt>
    <dgm:pt modelId="{73E9B6AF-3CFA-4B75-9A76-8A54BD5F4212}" type="sibTrans" cxnId="{A241BF4C-52BD-4F72-BFB3-FDC809765219}">
      <dgm:prSet/>
      <dgm:spPr/>
      <dgm:t>
        <a:bodyPr/>
        <a:lstStyle/>
        <a:p>
          <a:endParaRPr lang="en-US"/>
        </a:p>
      </dgm:t>
    </dgm:pt>
    <dgm:pt modelId="{DA740BD3-9481-43CD-888B-15BA460AFA52}" type="pres">
      <dgm:prSet presAssocID="{9E7E5E6E-AE69-4889-A0B3-B70B875D55DF}" presName="Name0" presStyleCnt="0">
        <dgm:presLayoutVars>
          <dgm:dir/>
          <dgm:animLvl val="lvl"/>
          <dgm:resizeHandles val="exact"/>
        </dgm:presLayoutVars>
      </dgm:prSet>
      <dgm:spPr/>
    </dgm:pt>
    <dgm:pt modelId="{F5DAF992-F441-4AB2-9F33-9F40C67A3A9A}" type="pres">
      <dgm:prSet presAssocID="{A9F4521A-CF77-49AA-BD11-3999809B682E}" presName="composite" presStyleCnt="0"/>
      <dgm:spPr/>
    </dgm:pt>
    <dgm:pt modelId="{4AD81D4E-9608-41FE-998D-3BCC2FB33C27}" type="pres">
      <dgm:prSet presAssocID="{A9F4521A-CF77-49AA-BD11-3999809B682E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41E472A-AF40-4FC5-92CE-65C49D0FC93B}" type="pres">
      <dgm:prSet presAssocID="{A9F4521A-CF77-49AA-BD11-3999809B682E}" presName="desTx" presStyleLbl="revTx" presStyleIdx="0" presStyleCnt="6">
        <dgm:presLayoutVars>
          <dgm:bulletEnabled val="1"/>
        </dgm:presLayoutVars>
      </dgm:prSet>
      <dgm:spPr/>
    </dgm:pt>
    <dgm:pt modelId="{010302DE-70C8-4820-860E-E43BB75A8389}" type="pres">
      <dgm:prSet presAssocID="{F2254896-1B0E-440D-8C0D-0D8C89583B83}" presName="space" presStyleCnt="0"/>
      <dgm:spPr/>
    </dgm:pt>
    <dgm:pt modelId="{EFEBFC89-3A04-4FE6-A39A-C53BC5B49D95}" type="pres">
      <dgm:prSet presAssocID="{5BB3919D-A5FE-4EB1-95CA-F8D5BA60ECBC}" presName="composite" presStyleCnt="0"/>
      <dgm:spPr/>
    </dgm:pt>
    <dgm:pt modelId="{C5B8758D-E1B9-4EDA-88A9-A67DA7996B17}" type="pres">
      <dgm:prSet presAssocID="{5BB3919D-A5FE-4EB1-95CA-F8D5BA60ECBC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10C80C5-70A5-4675-8B03-929C95876D4C}" type="pres">
      <dgm:prSet presAssocID="{5BB3919D-A5FE-4EB1-95CA-F8D5BA60ECBC}" presName="desTx" presStyleLbl="revTx" presStyleIdx="1" presStyleCnt="6">
        <dgm:presLayoutVars>
          <dgm:bulletEnabled val="1"/>
        </dgm:presLayoutVars>
      </dgm:prSet>
      <dgm:spPr/>
    </dgm:pt>
    <dgm:pt modelId="{FC3B664A-8C51-4420-81A6-EB4AF67AF786}" type="pres">
      <dgm:prSet presAssocID="{3BD45866-3791-4B75-9435-0BF3EB5861F1}" presName="space" presStyleCnt="0"/>
      <dgm:spPr/>
    </dgm:pt>
    <dgm:pt modelId="{9EDFF240-007A-4471-93C9-928DEAAF732E}" type="pres">
      <dgm:prSet presAssocID="{1EE657F6-2108-4453-BC4A-6042787A42D4}" presName="composite" presStyleCnt="0"/>
      <dgm:spPr/>
    </dgm:pt>
    <dgm:pt modelId="{76E885A2-BD6F-4167-8E00-497A4FD7728F}" type="pres">
      <dgm:prSet presAssocID="{1EE657F6-2108-4453-BC4A-6042787A42D4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B6BA548-3E66-4E67-8399-927F277C776C}" type="pres">
      <dgm:prSet presAssocID="{1EE657F6-2108-4453-BC4A-6042787A42D4}" presName="desTx" presStyleLbl="revTx" presStyleIdx="2" presStyleCnt="6">
        <dgm:presLayoutVars>
          <dgm:bulletEnabled val="1"/>
        </dgm:presLayoutVars>
      </dgm:prSet>
      <dgm:spPr/>
    </dgm:pt>
    <dgm:pt modelId="{017B734A-4220-49EB-A191-4BDB1373E873}" type="pres">
      <dgm:prSet presAssocID="{52897CC1-56B6-47E1-9D89-6340E88B051F}" presName="space" presStyleCnt="0"/>
      <dgm:spPr/>
    </dgm:pt>
    <dgm:pt modelId="{366E3856-5D01-4829-8E56-80BE8B79C5A6}" type="pres">
      <dgm:prSet presAssocID="{6335D211-7100-4425-B809-561BBEA27D5A}" presName="composite" presStyleCnt="0"/>
      <dgm:spPr/>
    </dgm:pt>
    <dgm:pt modelId="{8FBA69A4-8E1A-4162-92E8-8D1487AC2566}" type="pres">
      <dgm:prSet presAssocID="{6335D211-7100-4425-B809-561BBEA27D5A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3B16B608-EAC7-436C-992C-05C8978738E4}" type="pres">
      <dgm:prSet presAssocID="{6335D211-7100-4425-B809-561BBEA27D5A}" presName="desTx" presStyleLbl="revTx" presStyleIdx="3" presStyleCnt="6">
        <dgm:presLayoutVars>
          <dgm:bulletEnabled val="1"/>
        </dgm:presLayoutVars>
      </dgm:prSet>
      <dgm:spPr/>
    </dgm:pt>
    <dgm:pt modelId="{029FD298-00AC-487C-AE60-816E9C8F2E83}" type="pres">
      <dgm:prSet presAssocID="{5CF3DCD1-9640-4E01-966B-CE38AB5B0C18}" presName="space" presStyleCnt="0"/>
      <dgm:spPr/>
    </dgm:pt>
    <dgm:pt modelId="{C077DFEC-81B0-46FE-91D6-395B839E92EE}" type="pres">
      <dgm:prSet presAssocID="{7BBEC844-9D32-41CB-9F88-D6542004D921}" presName="composite" presStyleCnt="0"/>
      <dgm:spPr/>
    </dgm:pt>
    <dgm:pt modelId="{75A97C40-DEEB-459D-8B22-544659F66390}" type="pres">
      <dgm:prSet presAssocID="{7BBEC844-9D32-41CB-9F88-D6542004D921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0729BBE7-AF77-441B-8BF8-0F7CE1D1D3F7}" type="pres">
      <dgm:prSet presAssocID="{7BBEC844-9D32-41CB-9F88-D6542004D921}" presName="desTx" presStyleLbl="revTx" presStyleIdx="4" presStyleCnt="6">
        <dgm:presLayoutVars>
          <dgm:bulletEnabled val="1"/>
        </dgm:presLayoutVars>
      </dgm:prSet>
      <dgm:spPr/>
    </dgm:pt>
    <dgm:pt modelId="{6AEA19D0-893D-4B25-9290-30327AB45F3F}" type="pres">
      <dgm:prSet presAssocID="{66B7EAD0-69E0-480A-B983-BD7F3E9E373E}" presName="space" presStyleCnt="0"/>
      <dgm:spPr/>
    </dgm:pt>
    <dgm:pt modelId="{0A9CDFD9-A60E-408D-A877-18D401D051E2}" type="pres">
      <dgm:prSet presAssocID="{2A1F6434-E312-46AA-AF37-BDAF96F0E4AA}" presName="composite" presStyleCnt="0"/>
      <dgm:spPr/>
    </dgm:pt>
    <dgm:pt modelId="{9ABC6081-A241-4B89-B523-69F96FDEB145}" type="pres">
      <dgm:prSet presAssocID="{2A1F6434-E312-46AA-AF37-BDAF96F0E4AA}" presName="par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765309A7-1F78-46FA-87FA-7DCED4E21107}" type="pres">
      <dgm:prSet presAssocID="{2A1F6434-E312-46AA-AF37-BDAF96F0E4AA}" presName="desTx" presStyleLbl="revTx" presStyleIdx="5" presStyleCnt="6">
        <dgm:presLayoutVars>
          <dgm:bulletEnabled val="1"/>
        </dgm:presLayoutVars>
      </dgm:prSet>
      <dgm:spPr/>
    </dgm:pt>
  </dgm:ptLst>
  <dgm:cxnLst>
    <dgm:cxn modelId="{5932AC0E-DA1D-46CC-B2A8-6CCB3300B885}" srcId="{A9F4521A-CF77-49AA-BD11-3999809B682E}" destId="{F6735121-F192-4828-AE7B-D1641DB96E15}" srcOrd="0" destOrd="0" parTransId="{8C865C91-48D4-488F-A76D-0441375C104A}" sibTransId="{3939AB01-C44D-4E30-81DE-325A30DB7E55}"/>
    <dgm:cxn modelId="{98872A24-813F-49B4-B3AE-3602C2D8A1AD}" type="presOf" srcId="{2A1F6434-E312-46AA-AF37-BDAF96F0E4AA}" destId="{9ABC6081-A241-4B89-B523-69F96FDEB145}" srcOrd="0" destOrd="0" presId="urn:microsoft.com/office/officeart/2005/8/layout/chevron1"/>
    <dgm:cxn modelId="{416A523D-CF08-4EF3-94D9-F8A2ABCD6611}" type="presOf" srcId="{0F16B3EB-5B1A-48EB-8592-EF8E9692DAF6}" destId="{3B16B608-EAC7-436C-992C-05C8978738E4}" srcOrd="0" destOrd="0" presId="urn:microsoft.com/office/officeart/2005/8/layout/chevron1"/>
    <dgm:cxn modelId="{F00FFE3D-2694-4264-884A-2EDAA4F39543}" srcId="{9E7E5E6E-AE69-4889-A0B3-B70B875D55DF}" destId="{6335D211-7100-4425-B809-561BBEA27D5A}" srcOrd="3" destOrd="0" parTransId="{B4196AC8-9F89-4D8B-99BA-0F73F9D5F926}" sibTransId="{5CF3DCD1-9640-4E01-966B-CE38AB5B0C18}"/>
    <dgm:cxn modelId="{022D5060-E4CB-4714-82DF-59F66961AF83}" srcId="{6335D211-7100-4425-B809-561BBEA27D5A}" destId="{0F16B3EB-5B1A-48EB-8592-EF8E9692DAF6}" srcOrd="0" destOrd="0" parTransId="{CB71D10F-AD0C-4472-BC02-DCA1D2BBBCA2}" sibTransId="{FC15EA39-7E4B-4C6E-9884-205F906406A7}"/>
    <dgm:cxn modelId="{7716AC62-F2AA-4D1E-A2D8-D12EE50D84B9}" srcId="{9E7E5E6E-AE69-4889-A0B3-B70B875D55DF}" destId="{5BB3919D-A5FE-4EB1-95CA-F8D5BA60ECBC}" srcOrd="1" destOrd="0" parTransId="{1B833D50-7D67-40A6-AAD5-8EBAFDDD5904}" sibTransId="{3BD45866-3791-4B75-9435-0BF3EB5861F1}"/>
    <dgm:cxn modelId="{DDEEB36A-A0FD-483F-ABAB-7B0C3E71DFB4}" type="presOf" srcId="{872C0A21-1647-482F-AEF5-6D00C8F2B1CC}" destId="{765309A7-1F78-46FA-87FA-7DCED4E21107}" srcOrd="0" destOrd="0" presId="urn:microsoft.com/office/officeart/2005/8/layout/chevron1"/>
    <dgm:cxn modelId="{A241BF4C-52BD-4F72-BFB3-FDC809765219}" srcId="{5BB3919D-A5FE-4EB1-95CA-F8D5BA60ECBC}" destId="{19689376-94F9-4D9C-810F-5714A328B3B0}" srcOrd="0" destOrd="0" parTransId="{4CB1E17B-A271-4370-B51C-22AF16DE9193}" sibTransId="{73E9B6AF-3CFA-4B75-9A76-8A54BD5F4212}"/>
    <dgm:cxn modelId="{43BB3850-F79C-47D3-83A8-29E953DDF1D6}" srcId="{7BBEC844-9D32-41CB-9F88-D6542004D921}" destId="{79BC9467-2865-4D7C-BBFA-357A5C2F8EC7}" srcOrd="0" destOrd="0" parTransId="{9FA4E8CD-C775-4312-985B-6E1437E4273A}" sibTransId="{00252923-4741-4DDF-933A-5380F62211D3}"/>
    <dgm:cxn modelId="{8E3ED578-1DD9-4434-AE84-A9B46B993CD9}" type="presOf" srcId="{F6735121-F192-4828-AE7B-D1641DB96E15}" destId="{A41E472A-AF40-4FC5-92CE-65C49D0FC93B}" srcOrd="0" destOrd="0" presId="urn:microsoft.com/office/officeart/2005/8/layout/chevron1"/>
    <dgm:cxn modelId="{C9E4D758-3BFD-46D7-ACA8-3D51FA257B21}" type="presOf" srcId="{5BB3919D-A5FE-4EB1-95CA-F8D5BA60ECBC}" destId="{C5B8758D-E1B9-4EDA-88A9-A67DA7996B17}" srcOrd="0" destOrd="0" presId="urn:microsoft.com/office/officeart/2005/8/layout/chevron1"/>
    <dgm:cxn modelId="{C5705C7B-4C64-47AB-B55A-89E0EC98F36C}" type="presOf" srcId="{6C92D76E-2D93-42CE-9184-6DC3B1190BC2}" destId="{AB6BA548-3E66-4E67-8399-927F277C776C}" srcOrd="0" destOrd="0" presId="urn:microsoft.com/office/officeart/2005/8/layout/chevron1"/>
    <dgm:cxn modelId="{AFEF087C-8209-498C-8B56-97AC49E3D247}" type="presOf" srcId="{79BC9467-2865-4D7C-BBFA-357A5C2F8EC7}" destId="{0729BBE7-AF77-441B-8BF8-0F7CE1D1D3F7}" srcOrd="0" destOrd="0" presId="urn:microsoft.com/office/officeart/2005/8/layout/chevron1"/>
    <dgm:cxn modelId="{D7D43681-B838-4E1C-A4F7-2DB95BCBE96F}" type="presOf" srcId="{7BBEC844-9D32-41CB-9F88-D6542004D921}" destId="{75A97C40-DEEB-459D-8B22-544659F66390}" srcOrd="0" destOrd="0" presId="urn:microsoft.com/office/officeart/2005/8/layout/chevron1"/>
    <dgm:cxn modelId="{344BFB83-97FA-484B-ACAE-B61E13F984E2}" srcId="{1EE657F6-2108-4453-BC4A-6042787A42D4}" destId="{6C92D76E-2D93-42CE-9184-6DC3B1190BC2}" srcOrd="0" destOrd="0" parTransId="{FA0C35EF-F21B-457C-A4D9-E54E22E7E1B2}" sibTransId="{1336F7F8-9C6B-40F7-B19E-879CC2CDB893}"/>
    <dgm:cxn modelId="{5EA0F88A-8848-4EC8-A099-854DF885A759}" type="presOf" srcId="{19689376-94F9-4D9C-810F-5714A328B3B0}" destId="{910C80C5-70A5-4675-8B03-929C95876D4C}" srcOrd="0" destOrd="0" presId="urn:microsoft.com/office/officeart/2005/8/layout/chevron1"/>
    <dgm:cxn modelId="{DFA8C5A3-9A9A-4D76-93DC-8E6A72453C2D}" type="presOf" srcId="{6335D211-7100-4425-B809-561BBEA27D5A}" destId="{8FBA69A4-8E1A-4162-92E8-8D1487AC2566}" srcOrd="0" destOrd="0" presId="urn:microsoft.com/office/officeart/2005/8/layout/chevron1"/>
    <dgm:cxn modelId="{AA81FDA7-FD0D-4170-9FED-A5B50E632AD9}" srcId="{2A1F6434-E312-46AA-AF37-BDAF96F0E4AA}" destId="{872C0A21-1647-482F-AEF5-6D00C8F2B1CC}" srcOrd="0" destOrd="0" parTransId="{6A056463-D455-4D92-B9BD-E0E50CAEFCA6}" sibTransId="{DCA1148A-7898-448A-B1B0-9D21B691FC93}"/>
    <dgm:cxn modelId="{861FADAC-EF8E-40D7-A2E6-A7D108571C00}" srcId="{9E7E5E6E-AE69-4889-A0B3-B70B875D55DF}" destId="{7BBEC844-9D32-41CB-9F88-D6542004D921}" srcOrd="4" destOrd="0" parTransId="{115F82A6-BA99-41DA-929A-79FB7FD76B6F}" sibTransId="{66B7EAD0-69E0-480A-B983-BD7F3E9E373E}"/>
    <dgm:cxn modelId="{C579C8B8-C047-43CD-813E-E157D5A0DC0B}" srcId="{9E7E5E6E-AE69-4889-A0B3-B70B875D55DF}" destId="{2A1F6434-E312-46AA-AF37-BDAF96F0E4AA}" srcOrd="5" destOrd="0" parTransId="{AF97029D-E506-4D0F-8960-F7BBE9DF46A9}" sibTransId="{E1718C22-3F98-4507-81F0-6A0D9046BBE2}"/>
    <dgm:cxn modelId="{7FFC40BD-1ADB-42B3-ACF3-592CB88FD7C2}" type="presOf" srcId="{A9F4521A-CF77-49AA-BD11-3999809B682E}" destId="{4AD81D4E-9608-41FE-998D-3BCC2FB33C27}" srcOrd="0" destOrd="0" presId="urn:microsoft.com/office/officeart/2005/8/layout/chevron1"/>
    <dgm:cxn modelId="{933072D6-A431-40BF-9B32-A78EE5A83834}" type="presOf" srcId="{9E7E5E6E-AE69-4889-A0B3-B70B875D55DF}" destId="{DA740BD3-9481-43CD-888B-15BA460AFA52}" srcOrd="0" destOrd="0" presId="urn:microsoft.com/office/officeart/2005/8/layout/chevron1"/>
    <dgm:cxn modelId="{148D15DF-7CC5-48BF-AB11-91359396CA90}" srcId="{9E7E5E6E-AE69-4889-A0B3-B70B875D55DF}" destId="{A9F4521A-CF77-49AA-BD11-3999809B682E}" srcOrd="0" destOrd="0" parTransId="{78D092C8-BD5E-4EA8-8B6F-127A913D0BA0}" sibTransId="{F2254896-1B0E-440D-8C0D-0D8C89583B83}"/>
    <dgm:cxn modelId="{FFE8D0F2-C352-487E-9992-88744C67CD73}" type="presOf" srcId="{1EE657F6-2108-4453-BC4A-6042787A42D4}" destId="{76E885A2-BD6F-4167-8E00-497A4FD7728F}" srcOrd="0" destOrd="0" presId="urn:microsoft.com/office/officeart/2005/8/layout/chevron1"/>
    <dgm:cxn modelId="{32F74EFF-32BB-4F3D-A213-1FD965D4B563}" srcId="{9E7E5E6E-AE69-4889-A0B3-B70B875D55DF}" destId="{1EE657F6-2108-4453-BC4A-6042787A42D4}" srcOrd="2" destOrd="0" parTransId="{2B601F81-84B5-47BC-91EB-7B6669C3FB83}" sibTransId="{52897CC1-56B6-47E1-9D89-6340E88B051F}"/>
    <dgm:cxn modelId="{726403F5-18A1-4C1B-8E99-F06AFE0A8B9C}" type="presParOf" srcId="{DA740BD3-9481-43CD-888B-15BA460AFA52}" destId="{F5DAF992-F441-4AB2-9F33-9F40C67A3A9A}" srcOrd="0" destOrd="0" presId="urn:microsoft.com/office/officeart/2005/8/layout/chevron1"/>
    <dgm:cxn modelId="{347EED4E-7930-49ED-BA0E-2AB26AEBE87C}" type="presParOf" srcId="{F5DAF992-F441-4AB2-9F33-9F40C67A3A9A}" destId="{4AD81D4E-9608-41FE-998D-3BCC2FB33C27}" srcOrd="0" destOrd="0" presId="urn:microsoft.com/office/officeart/2005/8/layout/chevron1"/>
    <dgm:cxn modelId="{E323C4C1-54C2-4A7B-81A2-08D23955C039}" type="presParOf" srcId="{F5DAF992-F441-4AB2-9F33-9F40C67A3A9A}" destId="{A41E472A-AF40-4FC5-92CE-65C49D0FC93B}" srcOrd="1" destOrd="0" presId="urn:microsoft.com/office/officeart/2005/8/layout/chevron1"/>
    <dgm:cxn modelId="{151C9B8D-B505-44E0-8DF8-3372C68E81CE}" type="presParOf" srcId="{DA740BD3-9481-43CD-888B-15BA460AFA52}" destId="{010302DE-70C8-4820-860E-E43BB75A8389}" srcOrd="1" destOrd="0" presId="urn:microsoft.com/office/officeart/2005/8/layout/chevron1"/>
    <dgm:cxn modelId="{D9F04FAA-C48A-468D-9CE2-2136ADAABF74}" type="presParOf" srcId="{DA740BD3-9481-43CD-888B-15BA460AFA52}" destId="{EFEBFC89-3A04-4FE6-A39A-C53BC5B49D95}" srcOrd="2" destOrd="0" presId="urn:microsoft.com/office/officeart/2005/8/layout/chevron1"/>
    <dgm:cxn modelId="{24BC17D4-7326-4947-A42D-3E0845F0F631}" type="presParOf" srcId="{EFEBFC89-3A04-4FE6-A39A-C53BC5B49D95}" destId="{C5B8758D-E1B9-4EDA-88A9-A67DA7996B17}" srcOrd="0" destOrd="0" presId="urn:microsoft.com/office/officeart/2005/8/layout/chevron1"/>
    <dgm:cxn modelId="{7702DA6E-8765-48C2-B545-EFC3F44913E0}" type="presParOf" srcId="{EFEBFC89-3A04-4FE6-A39A-C53BC5B49D95}" destId="{910C80C5-70A5-4675-8B03-929C95876D4C}" srcOrd="1" destOrd="0" presId="urn:microsoft.com/office/officeart/2005/8/layout/chevron1"/>
    <dgm:cxn modelId="{85DFFE93-B61C-40BE-9FFC-7AD2A69EE34F}" type="presParOf" srcId="{DA740BD3-9481-43CD-888B-15BA460AFA52}" destId="{FC3B664A-8C51-4420-81A6-EB4AF67AF786}" srcOrd="3" destOrd="0" presId="urn:microsoft.com/office/officeart/2005/8/layout/chevron1"/>
    <dgm:cxn modelId="{BE147CC5-8CFD-44E8-8AB7-404D79082BDF}" type="presParOf" srcId="{DA740BD3-9481-43CD-888B-15BA460AFA52}" destId="{9EDFF240-007A-4471-93C9-928DEAAF732E}" srcOrd="4" destOrd="0" presId="urn:microsoft.com/office/officeart/2005/8/layout/chevron1"/>
    <dgm:cxn modelId="{D3EF7DF3-D1F9-406C-8D2A-CE2E587769C3}" type="presParOf" srcId="{9EDFF240-007A-4471-93C9-928DEAAF732E}" destId="{76E885A2-BD6F-4167-8E00-497A4FD7728F}" srcOrd="0" destOrd="0" presId="urn:microsoft.com/office/officeart/2005/8/layout/chevron1"/>
    <dgm:cxn modelId="{1C7A7045-9984-4C62-B9A1-F49A59EBC79F}" type="presParOf" srcId="{9EDFF240-007A-4471-93C9-928DEAAF732E}" destId="{AB6BA548-3E66-4E67-8399-927F277C776C}" srcOrd="1" destOrd="0" presId="urn:microsoft.com/office/officeart/2005/8/layout/chevron1"/>
    <dgm:cxn modelId="{9F70B5DC-A0F6-4996-AF3E-8D92CDB37262}" type="presParOf" srcId="{DA740BD3-9481-43CD-888B-15BA460AFA52}" destId="{017B734A-4220-49EB-A191-4BDB1373E873}" srcOrd="5" destOrd="0" presId="urn:microsoft.com/office/officeart/2005/8/layout/chevron1"/>
    <dgm:cxn modelId="{841DDC75-992A-4997-9C73-50F4D276D13A}" type="presParOf" srcId="{DA740BD3-9481-43CD-888B-15BA460AFA52}" destId="{366E3856-5D01-4829-8E56-80BE8B79C5A6}" srcOrd="6" destOrd="0" presId="urn:microsoft.com/office/officeart/2005/8/layout/chevron1"/>
    <dgm:cxn modelId="{C2652419-4688-4DF9-8584-638D8B83F144}" type="presParOf" srcId="{366E3856-5D01-4829-8E56-80BE8B79C5A6}" destId="{8FBA69A4-8E1A-4162-92E8-8D1487AC2566}" srcOrd="0" destOrd="0" presId="urn:microsoft.com/office/officeart/2005/8/layout/chevron1"/>
    <dgm:cxn modelId="{B341BA56-7F6F-4894-B07D-0FC509E79CDC}" type="presParOf" srcId="{366E3856-5D01-4829-8E56-80BE8B79C5A6}" destId="{3B16B608-EAC7-436C-992C-05C8978738E4}" srcOrd="1" destOrd="0" presId="urn:microsoft.com/office/officeart/2005/8/layout/chevron1"/>
    <dgm:cxn modelId="{335178CB-E216-48E4-9077-37450EDCE88A}" type="presParOf" srcId="{DA740BD3-9481-43CD-888B-15BA460AFA52}" destId="{029FD298-00AC-487C-AE60-816E9C8F2E83}" srcOrd="7" destOrd="0" presId="urn:microsoft.com/office/officeart/2005/8/layout/chevron1"/>
    <dgm:cxn modelId="{E63BD299-9C2F-41F0-B388-95236B288CA1}" type="presParOf" srcId="{DA740BD3-9481-43CD-888B-15BA460AFA52}" destId="{C077DFEC-81B0-46FE-91D6-395B839E92EE}" srcOrd="8" destOrd="0" presId="urn:microsoft.com/office/officeart/2005/8/layout/chevron1"/>
    <dgm:cxn modelId="{6371F5A4-A673-430E-A74C-3D3B665F5D76}" type="presParOf" srcId="{C077DFEC-81B0-46FE-91D6-395B839E92EE}" destId="{75A97C40-DEEB-459D-8B22-544659F66390}" srcOrd="0" destOrd="0" presId="urn:microsoft.com/office/officeart/2005/8/layout/chevron1"/>
    <dgm:cxn modelId="{9D970D11-FCE5-4748-94C6-27503940087A}" type="presParOf" srcId="{C077DFEC-81B0-46FE-91D6-395B839E92EE}" destId="{0729BBE7-AF77-441B-8BF8-0F7CE1D1D3F7}" srcOrd="1" destOrd="0" presId="urn:microsoft.com/office/officeart/2005/8/layout/chevron1"/>
    <dgm:cxn modelId="{6A2612AF-676A-4F10-A684-CF862E370326}" type="presParOf" srcId="{DA740BD3-9481-43CD-888B-15BA460AFA52}" destId="{6AEA19D0-893D-4B25-9290-30327AB45F3F}" srcOrd="9" destOrd="0" presId="urn:microsoft.com/office/officeart/2005/8/layout/chevron1"/>
    <dgm:cxn modelId="{16A78EE2-B406-4FF7-AC5D-C58D24A060C0}" type="presParOf" srcId="{DA740BD3-9481-43CD-888B-15BA460AFA52}" destId="{0A9CDFD9-A60E-408D-A877-18D401D051E2}" srcOrd="10" destOrd="0" presId="urn:microsoft.com/office/officeart/2005/8/layout/chevron1"/>
    <dgm:cxn modelId="{8B1BE50C-5B24-400D-9BA8-EE16AA366780}" type="presParOf" srcId="{0A9CDFD9-A60E-408D-A877-18D401D051E2}" destId="{9ABC6081-A241-4B89-B523-69F96FDEB145}" srcOrd="0" destOrd="0" presId="urn:microsoft.com/office/officeart/2005/8/layout/chevron1"/>
    <dgm:cxn modelId="{965CF898-7D8B-42C3-BF00-A07A90A114C1}" type="presParOf" srcId="{0A9CDFD9-A60E-408D-A877-18D401D051E2}" destId="{765309A7-1F78-46FA-87FA-7DCED4E21107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81D4E-9608-41FE-998D-3BCC2FB33C27}">
      <dsp:nvSpPr>
        <dsp:cNvPr id="0" name=""/>
        <dsp:cNvSpPr/>
      </dsp:nvSpPr>
      <dsp:spPr>
        <a:xfrm>
          <a:off x="1982" y="2185244"/>
          <a:ext cx="1597433" cy="638973"/>
        </a:xfrm>
        <a:prstGeom prst="chevron">
          <a:avLst/>
        </a:prstGeom>
        <a:solidFill>
          <a:srgbClr val="7030A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Fall 2014</a:t>
          </a:r>
        </a:p>
      </dsp:txBody>
      <dsp:txXfrm>
        <a:off x="321469" y="2185244"/>
        <a:ext cx="958460" cy="638973"/>
      </dsp:txXfrm>
    </dsp:sp>
    <dsp:sp modelId="{A41E472A-AF40-4FC5-92CE-65C49D0FC93B}">
      <dsp:nvSpPr>
        <dsp:cNvPr id="0" name=""/>
        <dsp:cNvSpPr/>
      </dsp:nvSpPr>
      <dsp:spPr>
        <a:xfrm>
          <a:off x="1982" y="2904089"/>
          <a:ext cx="1277947" cy="674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“Tuition Era”</a:t>
          </a:r>
        </a:p>
      </dsp:txBody>
      <dsp:txXfrm>
        <a:off x="1982" y="2904089"/>
        <a:ext cx="1277947" cy="674156"/>
      </dsp:txXfrm>
    </dsp:sp>
    <dsp:sp modelId="{C5B8758D-E1B9-4EDA-88A9-A67DA7996B17}">
      <dsp:nvSpPr>
        <dsp:cNvPr id="0" name=""/>
        <dsp:cNvSpPr/>
      </dsp:nvSpPr>
      <dsp:spPr>
        <a:xfrm>
          <a:off x="1383416" y="2185244"/>
          <a:ext cx="1597433" cy="638973"/>
        </a:xfrm>
        <a:prstGeom prst="chevron">
          <a:avLst/>
        </a:prstGeom>
        <a:solidFill>
          <a:srgbClr val="00B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Fall 2015</a:t>
          </a:r>
        </a:p>
      </dsp:txBody>
      <dsp:txXfrm>
        <a:off x="1702903" y="2185244"/>
        <a:ext cx="958460" cy="638973"/>
      </dsp:txXfrm>
    </dsp:sp>
    <dsp:sp modelId="{910C80C5-70A5-4675-8B03-929C95876D4C}">
      <dsp:nvSpPr>
        <dsp:cNvPr id="0" name=""/>
        <dsp:cNvSpPr/>
      </dsp:nvSpPr>
      <dsp:spPr>
        <a:xfrm>
          <a:off x="1383416" y="2904089"/>
          <a:ext cx="1277947" cy="674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“The Lawsuit”</a:t>
          </a:r>
        </a:p>
      </dsp:txBody>
      <dsp:txXfrm>
        <a:off x="1383416" y="2904089"/>
        <a:ext cx="1277947" cy="674156"/>
      </dsp:txXfrm>
    </dsp:sp>
    <dsp:sp modelId="{76E885A2-BD6F-4167-8E00-497A4FD7728F}">
      <dsp:nvSpPr>
        <dsp:cNvPr id="0" name=""/>
        <dsp:cNvSpPr/>
      </dsp:nvSpPr>
      <dsp:spPr>
        <a:xfrm>
          <a:off x="2764850" y="2185244"/>
          <a:ext cx="1597433" cy="638973"/>
        </a:xfrm>
        <a:prstGeom prst="chevron">
          <a:avLst/>
        </a:prstGeom>
        <a:solidFill>
          <a:srgbClr val="FFC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2018</a:t>
          </a:r>
        </a:p>
      </dsp:txBody>
      <dsp:txXfrm>
        <a:off x="3084337" y="2185244"/>
        <a:ext cx="958460" cy="638973"/>
      </dsp:txXfrm>
    </dsp:sp>
    <dsp:sp modelId="{AB6BA548-3E66-4E67-8399-927F277C776C}">
      <dsp:nvSpPr>
        <dsp:cNvPr id="0" name=""/>
        <dsp:cNvSpPr/>
      </dsp:nvSpPr>
      <dsp:spPr>
        <a:xfrm>
          <a:off x="2764850" y="2904089"/>
          <a:ext cx="1277947" cy="674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FEC report</a:t>
          </a:r>
        </a:p>
      </dsp:txBody>
      <dsp:txXfrm>
        <a:off x="2764850" y="2904089"/>
        <a:ext cx="1277947" cy="674156"/>
      </dsp:txXfrm>
    </dsp:sp>
    <dsp:sp modelId="{8FBA69A4-8E1A-4162-92E8-8D1487AC2566}">
      <dsp:nvSpPr>
        <dsp:cNvPr id="0" name=""/>
        <dsp:cNvSpPr/>
      </dsp:nvSpPr>
      <dsp:spPr>
        <a:xfrm>
          <a:off x="4146284" y="2185244"/>
          <a:ext cx="1597433" cy="638973"/>
        </a:xfrm>
        <a:prstGeom prst="chevron">
          <a:avLst/>
        </a:prstGeom>
        <a:solidFill>
          <a:srgbClr val="FF0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January 2019</a:t>
          </a:r>
        </a:p>
      </dsp:txBody>
      <dsp:txXfrm>
        <a:off x="4465771" y="2185244"/>
        <a:ext cx="958460" cy="638973"/>
      </dsp:txXfrm>
    </dsp:sp>
    <dsp:sp modelId="{3B16B608-EAC7-436C-992C-05C8978738E4}">
      <dsp:nvSpPr>
        <dsp:cNvPr id="0" name=""/>
        <dsp:cNvSpPr/>
      </dsp:nvSpPr>
      <dsp:spPr>
        <a:xfrm>
          <a:off x="4146284" y="2904089"/>
          <a:ext cx="1277947" cy="674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Dean Shoop arrives!</a:t>
          </a:r>
        </a:p>
      </dsp:txBody>
      <dsp:txXfrm>
        <a:off x="4146284" y="2904089"/>
        <a:ext cx="1277947" cy="674156"/>
      </dsp:txXfrm>
    </dsp:sp>
    <dsp:sp modelId="{75A97C40-DEEB-459D-8B22-544659F66390}">
      <dsp:nvSpPr>
        <dsp:cNvPr id="0" name=""/>
        <dsp:cNvSpPr/>
      </dsp:nvSpPr>
      <dsp:spPr>
        <a:xfrm>
          <a:off x="5527717" y="2185244"/>
          <a:ext cx="1597433" cy="638973"/>
        </a:xfrm>
        <a:prstGeom prst="chevron">
          <a:avLst/>
        </a:prstGeom>
        <a:solidFill>
          <a:srgbClr val="00206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February 2019</a:t>
          </a:r>
        </a:p>
      </dsp:txBody>
      <dsp:txXfrm>
        <a:off x="5847204" y="2185244"/>
        <a:ext cx="958460" cy="638973"/>
      </dsp:txXfrm>
    </dsp:sp>
    <dsp:sp modelId="{0729BBE7-AF77-441B-8BF8-0F7CE1D1D3F7}">
      <dsp:nvSpPr>
        <dsp:cNvPr id="0" name=""/>
        <dsp:cNvSpPr/>
      </dsp:nvSpPr>
      <dsp:spPr>
        <a:xfrm>
          <a:off x="5527717" y="2904089"/>
          <a:ext cx="1277947" cy="674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“The Flood”</a:t>
          </a:r>
        </a:p>
      </dsp:txBody>
      <dsp:txXfrm>
        <a:off x="5527717" y="2904089"/>
        <a:ext cx="1277947" cy="674156"/>
      </dsp:txXfrm>
    </dsp:sp>
    <dsp:sp modelId="{9ABC6081-A241-4B89-B523-69F96FDEB145}">
      <dsp:nvSpPr>
        <dsp:cNvPr id="0" name=""/>
        <dsp:cNvSpPr/>
      </dsp:nvSpPr>
      <dsp:spPr>
        <a:xfrm>
          <a:off x="6909151" y="2185244"/>
          <a:ext cx="1597433" cy="638973"/>
        </a:xfrm>
        <a:prstGeom prst="chevron">
          <a:avLst/>
        </a:prstGeom>
        <a:solidFill>
          <a:srgbClr val="7030A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March 2020</a:t>
          </a:r>
        </a:p>
      </dsp:txBody>
      <dsp:txXfrm>
        <a:off x="7228638" y="2185244"/>
        <a:ext cx="958460" cy="638973"/>
      </dsp:txXfrm>
    </dsp:sp>
    <dsp:sp modelId="{765309A7-1F78-46FA-87FA-7DCED4E21107}">
      <dsp:nvSpPr>
        <dsp:cNvPr id="0" name=""/>
        <dsp:cNvSpPr/>
      </dsp:nvSpPr>
      <dsp:spPr>
        <a:xfrm>
          <a:off x="6909151" y="2904089"/>
          <a:ext cx="1277947" cy="674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COVID-19</a:t>
          </a:r>
        </a:p>
      </dsp:txBody>
      <dsp:txXfrm>
        <a:off x="6909151" y="2904089"/>
        <a:ext cx="1277947" cy="674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8EFF3-B991-4AB4-9BF8-CDC2A99FF220}" type="datetimeFigureOut">
              <a:rPr lang="en-US" smtClean="0"/>
              <a:pPr/>
              <a:t>12/12/2020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5A245-3198-42A0-B225-974850DE7F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58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313EB0EB-32EF-43F1-A481-13BA8903CBB9}" type="datetimeFigureOut">
              <a:rPr lang="en-US"/>
              <a:pPr>
                <a:defRPr/>
              </a:pPr>
              <a:t>12/12/2020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B2A7A955-776E-4840-835F-D1A6F1C750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11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24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7A955-776E-4840-835F-D1A6F1C750F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08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7A955-776E-4840-835F-D1A6F1C750F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42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7A955-776E-4840-835F-D1A6F1C750F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80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7A955-776E-4840-835F-D1A6F1C750F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76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7A955-776E-4840-835F-D1A6F1C750F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2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Mas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930" y="1108841"/>
            <a:ext cx="6064469" cy="1927225"/>
          </a:xfrm>
        </p:spPr>
        <p:txBody>
          <a:bodyPr anchor="b">
            <a:noAutofit/>
          </a:bodyPr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9930" y="3242441"/>
            <a:ext cx="461667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525943"/>
            <a:ext cx="1066800" cy="329184"/>
          </a:xfrm>
          <a:prstGeom prst="rect">
            <a:avLst/>
          </a:prstGeom>
        </p:spPr>
        <p:txBody>
          <a:bodyPr/>
          <a:lstStyle/>
          <a:p>
            <a:fld id="{772C8830-2336-3245-AFC2-5D51918A834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469930" y="3084799"/>
            <a:ext cx="52860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OOPER_LOGO_CMYK_MAR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543924"/>
            <a:ext cx="981840" cy="13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-No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69930" y="1108841"/>
            <a:ext cx="6064469" cy="1927225"/>
          </a:xfrm>
        </p:spPr>
        <p:txBody>
          <a:bodyPr anchor="b">
            <a:noAutofit/>
          </a:bodyPr>
          <a:lstStyle>
            <a:lvl1pPr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469929" y="3242441"/>
            <a:ext cx="6064469" cy="1752600"/>
          </a:xfrm>
        </p:spPr>
        <p:txBody>
          <a:bodyPr/>
          <a:lstStyle>
            <a:lvl1pPr marL="0" indent="0" algn="l">
              <a:lnSpc>
                <a:spcPct val="130000"/>
              </a:lnSpc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69930" y="3137349"/>
            <a:ext cx="60644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ooper_Logo_White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26" y="1528493"/>
            <a:ext cx="946370" cy="135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7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3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86758" y="1137745"/>
            <a:ext cx="6535987" cy="990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3600" b="1" i="0">
                <a:solidFill>
                  <a:srgbClr val="61ADE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786758" y="2204545"/>
            <a:ext cx="653598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463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82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158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_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4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528" y="0"/>
            <a:ext cx="6367756" cy="867034"/>
          </a:xfrm>
          <a:prstGeom prst="rect">
            <a:avLst/>
          </a:prstGeom>
          <a:ln>
            <a:noFill/>
          </a:ln>
        </p:spPr>
        <p:txBody>
          <a:bodyPr lIns="91390" tIns="45695" rIns="91390" bIns="45695" anchor="ctr"/>
          <a:lstStyle>
            <a:lvl1pPr>
              <a:defRPr sz="2400" b="1" i="1" u="none">
                <a:solidFill>
                  <a:srgbClr val="0066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6284" y="6610027"/>
            <a:ext cx="317715" cy="247973"/>
          </a:xfrm>
          <a:prstGeom prst="rect">
            <a:avLst/>
          </a:prstGeom>
        </p:spPr>
        <p:txBody>
          <a:bodyPr lIns="71089" tIns="35544" rIns="71089" bIns="35544"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DFDED34C-DE97-4463-B92A-AD521C2553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FCD6EB-705E-40B8-B504-345A305792E0}"/>
              </a:ext>
            </a:extLst>
          </p:cNvPr>
          <p:cNvCxnSpPr>
            <a:cxnSpLocks/>
          </p:cNvCxnSpPr>
          <p:nvPr userDrawn="1"/>
        </p:nvCxnSpPr>
        <p:spPr>
          <a:xfrm>
            <a:off x="1875099" y="614664"/>
            <a:ext cx="6844745" cy="0"/>
          </a:xfrm>
          <a:prstGeom prst="line">
            <a:avLst/>
          </a:prstGeom>
          <a:ln w="6350">
            <a:gradFill flip="none" rotWithShape="1">
              <a:gsLst>
                <a:gs pos="0">
                  <a:schemeClr val="bg1"/>
                </a:gs>
                <a:gs pos="55000">
                  <a:schemeClr val="tx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4EA7E1E-9FBC-4910-BF80-A14F702A4B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60" y="239922"/>
            <a:ext cx="2088131" cy="55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2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ckBG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6758" y="1137745"/>
            <a:ext cx="6535987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6758" y="2204545"/>
            <a:ext cx="6535987" cy="48768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292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61ADE8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rgbClr val="0097D1"/>
        </a:buClr>
        <a:buSzPct val="85000"/>
        <a:buFont typeface="Arial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0097D1"/>
        </a:buClr>
        <a:buSzPct val="85000"/>
        <a:buFont typeface="Arial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rgbClr val="0097D1"/>
        </a:buClr>
        <a:buSzPct val="90000"/>
        <a:buFont typeface="Arial" pitchFamily="34" charset="0"/>
        <a:buChar char="•"/>
        <a:defRPr sz="16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rgbClr val="0097D1"/>
        </a:buClr>
        <a:buFont typeface="Arial" pitchFamily="34" charset="0"/>
        <a:buChar char="•"/>
        <a:defRPr sz="14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rgbClr val="0097D1"/>
        </a:buClr>
        <a:buSzPct val="100000"/>
        <a:buFont typeface="Arial" pitchFamily="34" charset="0"/>
        <a:buChar char="•"/>
        <a:defRPr sz="1200" kern="1200" baseline="0">
          <a:solidFill>
            <a:schemeClr val="accent4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132169829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www.youtube.com/watch?v=eLdU7uts4w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tyler.click/greencamp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upport.cooper.edu/s/1289/support/interior-social.aspx?sid=1289&amp;gid=1&amp;pgid=211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uTtcr-Z7l4" TargetMode="External"/><Relationship Id="rId2" Type="http://schemas.openxmlformats.org/officeDocument/2006/relationships/hyperlink" Target="https://vimeo.com/3894648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s://www.support.cooper.edu/s/1289/support/interior-social.aspx?sid=1289&amp;gid=1&amp;pgid=211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al-economics.blogspot.com/2016/05/american-producer-class-hero-peter.html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www.youtube.com/watch?v=bxCFfQX5M4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Peter_Cooper" TargetMode="External"/><Relationship Id="rId5" Type="http://schemas.openxmlformats.org/officeDocument/2006/relationships/hyperlink" Target="https://engfac.cooper.edu/topper/226" TargetMode="External"/><Relationship Id="rId4" Type="http://schemas.openxmlformats.org/officeDocument/2006/relationships/hyperlink" Target="http://petercooperstory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oper_Un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TL4xc5bsSU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oper.edu/engineering/exchange/icahn-school-medicine" TargetMode="External"/><Relationship Id="rId2" Type="http://schemas.openxmlformats.org/officeDocument/2006/relationships/hyperlink" Target="http://cooper.edu/engineering/global-studies-study-abroad-foreign-exchange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Russell_Hulse" TargetMode="External"/><Relationship Id="rId13" Type="http://schemas.openxmlformats.org/officeDocument/2006/relationships/hyperlink" Target="https://en.wikipedia.org/wiki/Special_Olympics" TargetMode="External"/><Relationship Id="rId18" Type="http://schemas.openxmlformats.org/officeDocument/2006/relationships/hyperlink" Target="https://en.wikipedia.org/wiki/Brooklyn_Dodgers" TargetMode="External"/><Relationship Id="rId3" Type="http://schemas.openxmlformats.org/officeDocument/2006/relationships/hyperlink" Target="https://en.wikipedia.org/wiki/Flash_(photography)" TargetMode="External"/><Relationship Id="rId21" Type="http://schemas.openxmlformats.org/officeDocument/2006/relationships/hyperlink" Target="https://en.wikipedia.org/wiki/List_of_alumni_of_Cooper_Union" TargetMode="External"/><Relationship Id="rId7" Type="http://schemas.openxmlformats.org/officeDocument/2006/relationships/hyperlink" Target="https://en.wikipedia.org/wiki/Joel_H._Ferziger" TargetMode="External"/><Relationship Id="rId12" Type="http://schemas.openxmlformats.org/officeDocument/2006/relationships/hyperlink" Target="https://en.wikipedia.org/wiki/Bruce_Pasternack" TargetMode="External"/><Relationship Id="rId17" Type="http://schemas.openxmlformats.org/officeDocument/2006/relationships/hyperlink" Target="https://en.wikipedia.org/wiki/John_L._Smith_(pharmaceutical_executive)" TargetMode="External"/><Relationship Id="rId2" Type="http://schemas.openxmlformats.org/officeDocument/2006/relationships/hyperlink" Target="https://en.wikipedia.org/wiki/Joshua_Lionel_Cowen" TargetMode="External"/><Relationship Id="rId16" Type="http://schemas.openxmlformats.org/officeDocument/2006/relationships/hyperlink" Target="https://en.wikipedia.org/wiki/White_Plains,_New_York" TargetMode="External"/><Relationship Id="rId20" Type="http://schemas.openxmlformats.org/officeDocument/2006/relationships/hyperlink" Target="https://en.wikipedia.org/wiki/Jackie_Yi-Ru_Yi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Thomas_Edison" TargetMode="External"/><Relationship Id="rId11" Type="http://schemas.openxmlformats.org/officeDocument/2006/relationships/hyperlink" Target="https://en.wikipedia.org/wiki/Alexia_Massalin" TargetMode="External"/><Relationship Id="rId5" Type="http://schemas.openxmlformats.org/officeDocument/2006/relationships/hyperlink" Target="https://en.wikipedia.org/wiki/John_M._Eargle" TargetMode="External"/><Relationship Id="rId15" Type="http://schemas.openxmlformats.org/officeDocument/2006/relationships/hyperlink" Target="https://en.wikipedia.org/wiki/Sy_Schulman" TargetMode="External"/><Relationship Id="rId10" Type="http://schemas.openxmlformats.org/officeDocument/2006/relationships/hyperlink" Target="https://en.wikipedia.org/wiki/Michael_Kasha" TargetMode="External"/><Relationship Id="rId19" Type="http://schemas.openxmlformats.org/officeDocument/2006/relationships/hyperlink" Target="https://en.wikipedia.org/wiki/Richard_Velazquez" TargetMode="External"/><Relationship Id="rId4" Type="http://schemas.openxmlformats.org/officeDocument/2006/relationships/hyperlink" Target="https://en.wikipedia.org/wiki/Lionel_Corporation" TargetMode="External"/><Relationship Id="rId9" Type="http://schemas.openxmlformats.org/officeDocument/2006/relationships/hyperlink" Target="https://en.wikipedia.org/wiki/Nobel_Prize" TargetMode="External"/><Relationship Id="rId14" Type="http://schemas.openxmlformats.org/officeDocument/2006/relationships/hyperlink" Target="https://en.wikipedia.org/wiki/Washington_Metropolitan_Area_Transit_Authorit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88229" y="6553233"/>
            <a:ext cx="15784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Summer 2020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60976E-26E9-4F91-A437-6272D83C7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9930" y="1108841"/>
            <a:ext cx="6674070" cy="1927225"/>
          </a:xfrm>
        </p:spPr>
        <p:txBody>
          <a:bodyPr/>
          <a:lstStyle/>
          <a:p>
            <a:r>
              <a:rPr lang="en-US" sz="2400" b="0" dirty="0"/>
              <a:t>the albert Nerken School of Engineering</a:t>
            </a:r>
            <a:br>
              <a:rPr lang="en-US" sz="2400" b="0" dirty="0"/>
            </a:br>
            <a:br>
              <a:rPr lang="en-US" sz="2400" b="0" dirty="0"/>
            </a:br>
            <a:r>
              <a:rPr lang="en-US" sz="2400" b="0" dirty="0"/>
              <a:t>A BRIEF HISTORY OF COOPER UNION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99DD1-E1CD-4AFD-A613-E9D9577B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Recent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89C2B-1155-49C3-A342-6CB77D655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F71555E-3C7B-436C-B6FF-CA047E666D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926260"/>
              </p:ext>
            </p:extLst>
          </p:nvPr>
        </p:nvGraphicFramePr>
        <p:xfrm>
          <a:off x="317716" y="766619"/>
          <a:ext cx="8508568" cy="5763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6AEBDB7-F059-4D56-B2F3-FCF0E66EF873}"/>
              </a:ext>
            </a:extLst>
          </p:cNvPr>
          <p:cNvSpPr/>
          <p:nvPr/>
        </p:nvSpPr>
        <p:spPr>
          <a:xfrm>
            <a:off x="317716" y="1310487"/>
            <a:ext cx="8410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The Ivory Tower (2014) </a:t>
            </a:r>
            <a:r>
              <a:rPr lang="en-US" dirty="0">
                <a:hlinkClick r:id="rId9"/>
              </a:rPr>
              <a:t>– Available on Netflix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9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F6725-0F40-462D-B5BB-B04F8377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Traditions/Events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CAD89-801C-410A-8CD3-1AC5355D7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994" y="990599"/>
            <a:ext cx="8308588" cy="4876801"/>
          </a:xfrm>
        </p:spPr>
        <p:txBody>
          <a:bodyPr/>
          <a:lstStyle/>
          <a:p>
            <a:r>
              <a:rPr lang="en-US" dirty="0">
                <a:hlinkClick r:id="rId2"/>
              </a:rPr>
              <a:t>Green Camp</a:t>
            </a:r>
            <a:endParaRPr lang="en-US" dirty="0"/>
          </a:p>
          <a:p>
            <a:pPr lvl="1"/>
            <a:r>
              <a:rPr lang="en-US" dirty="0"/>
              <a:t>Land in NJ that was gifted to Cooper Union by </a:t>
            </a:r>
            <a:r>
              <a:rPr lang="en-US" dirty="0" err="1"/>
              <a:t>Norvin</a:t>
            </a:r>
            <a:r>
              <a:rPr lang="en-US" dirty="0"/>
              <a:t> Hewitt Green (great-grandson of Peter Cooper)</a:t>
            </a:r>
          </a:p>
          <a:p>
            <a:pPr lvl="1"/>
            <a:r>
              <a:rPr lang="en-US" dirty="0"/>
              <a:t>Led to SWE!!! (1950)</a:t>
            </a:r>
          </a:p>
          <a:p>
            <a:pPr lvl="1"/>
            <a:r>
              <a:rPr lang="en-US" dirty="0"/>
              <a:t>Eventually sold to NJ in 1978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1CB63-16B2-48C1-8764-83E17154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61FA2C5-53D9-42BB-94E1-8840A6EA7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31" y="2762250"/>
            <a:ext cx="63817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BB2793-09E0-495B-A51F-2CB7A4ECA024}"/>
              </a:ext>
            </a:extLst>
          </p:cNvPr>
          <p:cNvSpPr/>
          <p:nvPr/>
        </p:nvSpPr>
        <p:spPr>
          <a:xfrm>
            <a:off x="0" y="59346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https://www.support.cooper.edu/s/1289/support/interior-social.aspx?sid=1289&amp;gid=1&amp;pgid=2115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45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F6725-0F40-462D-B5BB-B04F8377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Traditions/Events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CAD89-801C-410A-8CD3-1AC5355D7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994" y="990599"/>
            <a:ext cx="6535987" cy="4876801"/>
          </a:xfrm>
        </p:spPr>
        <p:txBody>
          <a:bodyPr/>
          <a:lstStyle/>
          <a:p>
            <a:r>
              <a:rPr lang="en-US" dirty="0">
                <a:hlinkClick r:id="rId2"/>
              </a:rPr>
              <a:t>Egg Drop</a:t>
            </a:r>
            <a:endParaRPr lang="en-US" dirty="0"/>
          </a:p>
          <a:p>
            <a:r>
              <a:rPr lang="en-US" dirty="0"/>
              <a:t>Wreath Laying</a:t>
            </a:r>
          </a:p>
          <a:p>
            <a:r>
              <a:rPr lang="en-US" dirty="0">
                <a:hlinkClick r:id="rId3"/>
              </a:rPr>
              <a:t>Culture Show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1CB63-16B2-48C1-8764-83E17154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BB2793-09E0-495B-A51F-2CB7A4ECA024}"/>
              </a:ext>
            </a:extLst>
          </p:cNvPr>
          <p:cNvSpPr/>
          <p:nvPr/>
        </p:nvSpPr>
        <p:spPr>
          <a:xfrm>
            <a:off x="0" y="59346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https://www.support.cooper.edu/s/1289/support/interior-social.aspx?sid=1289&amp;gid=1&amp;pgid=2115</a:t>
            </a:r>
            <a:endParaRPr lang="en-US" dirty="0"/>
          </a:p>
        </p:txBody>
      </p:sp>
      <p:pic>
        <p:nvPicPr>
          <p:cNvPr id="5124" name="Picture 4" descr="Wreath Laying Ceremony 2012: Happy Birthday Peter Cooper! | The ...">
            <a:extLst>
              <a:ext uri="{FF2B5EF4-FFF2-40B4-BE49-F238E27FC236}">
                <a16:creationId xmlns:a16="http://schemas.microsoft.com/office/drawing/2014/main" id="{C24FBB6C-3106-4318-A3C2-1BD9343A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28" y="1075603"/>
            <a:ext cx="53816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47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89C2B-1155-49C3-A342-6CB77D655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3422D-3E6F-42CF-BC68-27E90F7D7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833"/>
            <a:ext cx="9132704" cy="495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5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EDCBB-AB6E-E742-AE9F-DCC10CA6A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Peter Cooper – Our Founder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F0EFC-747F-7F49-BE25-480E5EF5B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4308513-4F81-104E-A2FE-E49AAA7D4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684" y="920518"/>
            <a:ext cx="86106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February 12</a:t>
            </a: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1791 – April 4, 1883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Tom Thumb (1</a:t>
            </a:r>
            <a:r>
              <a:rPr lang="en-US" sz="2000" baseline="30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st</a:t>
            </a: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American steam locomotive)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Gelatin (patented in 1845)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Transatlantic telegraph cable (1858)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Philanthropist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Founded New York Juvenile Asylum (orphanage) in 1851 </a:t>
            </a: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Children’s Village (one of the oldest non-profit organizations in the 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Politician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in the anti-slavery movement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Nominated for President (1876, Greenback Party)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Edward Cooper (son) and Abram Hewitt (son-in-law) were both mayors of NYC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Suggested Reading/Viewing: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Mechanic to Millionaire: The Peter Cooper Story </a:t>
            </a: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(2009)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“Making Millions and Making a Difference”</a:t>
            </a: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Prof. Robert Topper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https://en.wikipedia.org/wiki/Peter_Cooper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itchFamily="34" charset="0"/>
            </a:endParaRPr>
          </a:p>
        </p:txBody>
      </p:sp>
      <p:pic>
        <p:nvPicPr>
          <p:cNvPr id="2050" name="Picture 2" descr="Peter Cooper - Wikipedia">
            <a:extLst>
              <a:ext uri="{FF2B5EF4-FFF2-40B4-BE49-F238E27FC236}">
                <a16:creationId xmlns:a16="http://schemas.microsoft.com/office/drawing/2014/main" id="{4BD8988D-F263-4E3E-B479-1E382ECB8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494" y="646545"/>
            <a:ext cx="1754506" cy="224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61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99DD1-E1CD-4AFD-A613-E9D9577B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Cooper Union - Infrastructure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89C2B-1155-49C3-A342-6CB77D655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40193C-6581-4B1F-B8E0-DBC3F29179C6}"/>
              </a:ext>
            </a:extLst>
          </p:cNvPr>
          <p:cNvSpPr/>
          <p:nvPr/>
        </p:nvSpPr>
        <p:spPr>
          <a:xfrm>
            <a:off x="0" y="6488668"/>
            <a:ext cx="8682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https://en.wikipedia.org/wiki/Cooper_Union</a:t>
            </a:r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E1DCA4B-2C33-4823-BEF5-DDF0B4BD5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684" y="920518"/>
            <a:ext cx="86106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1853 – construction began for a free institute in NY to offer practical education to adults in the mechanical arts and science, as well as prepare men </a:t>
            </a:r>
            <a:r>
              <a:rPr lang="en-US" sz="2000" u="sng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women </a:t>
            </a: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working classes for success in business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education “equal to the best technology schools established”, independent of an individual’s race, religion, sex, wealth or social status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be “open and free to all”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Foundation Building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1859 – open-admission night classes (2000 students, 600 dropped out)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baseline="30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building to have rolled-iron I-beams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1</a:t>
            </a:r>
            <a:r>
              <a:rPr lang="en-US" sz="2000" baseline="30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st</a:t>
            </a: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elevator shaft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Women’s School of Design – daytime courses in engraving, lithography, painting and drawing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1912 – Hewitt Building – housed School of 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1956-1961 – 51 Astor Place – housed School of Engineering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1992 – Residence Hall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2009 – New Academic Building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54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1391-BD6D-40C0-A795-AAED1B6F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Hall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BC9E5-8831-46AC-BC77-9D3A3BF9B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BE39A2B-AA36-4BE7-9FA2-42DB9614C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684" y="920518"/>
            <a:ext cx="8610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 site for civic discourse (including radical views)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1860 – Abraham Lincoln gave a speech that contribute to his nomination by Republican party as a presidential candidate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Presidents Grant, Cleveland, Taft, T. Roosevelt and Clinton (3x), Obama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Frederick Douglass, Susan B. Anthony, Elizabeth Cady Stanton, Mark Twain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NYC Mayors – Giuliani and Bloomberg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Mahmoud Abbas – Palestinian National Authority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 Hugo Chavez (Venezuela)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itchFamily="34" charset="0"/>
            </a:endParaRPr>
          </a:p>
        </p:txBody>
      </p:sp>
      <p:pic>
        <p:nvPicPr>
          <p:cNvPr id="3074" name="Picture 2" descr="28 Former President Bill Clinton And Anna Deavere Smith Speak At ...">
            <a:extLst>
              <a:ext uri="{FF2B5EF4-FFF2-40B4-BE49-F238E27FC236}">
                <a16:creationId xmlns:a16="http://schemas.microsoft.com/office/drawing/2014/main" id="{F39457DA-ABB4-44CA-A6BD-9A7210D74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11" y="1853826"/>
            <a:ext cx="58293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arack Obama Speaks at The Cooper Union | The Cooper Union">
            <a:extLst>
              <a:ext uri="{FF2B5EF4-FFF2-40B4-BE49-F238E27FC236}">
                <a16:creationId xmlns:a16="http://schemas.microsoft.com/office/drawing/2014/main" id="{1E7AF80F-6E77-4D8F-BD7A-940E0189C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9050"/>
            <a:ext cx="53816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A person holding a microphone&#10;&#10;Description automatically generated">
            <a:extLst>
              <a:ext uri="{FF2B5EF4-FFF2-40B4-BE49-F238E27FC236}">
                <a16:creationId xmlns:a16="http://schemas.microsoft.com/office/drawing/2014/main" id="{ECC1915A-A268-4B6D-B1DC-7543F1A0D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56" y="1374407"/>
            <a:ext cx="6535738" cy="4356094"/>
          </a:xfrm>
        </p:spPr>
      </p:pic>
      <p:pic>
        <p:nvPicPr>
          <p:cNvPr id="3078" name="Picture 6" descr="Great Hall of the Cooper Union | World Science Festival">
            <a:extLst>
              <a:ext uri="{FF2B5EF4-FFF2-40B4-BE49-F238E27FC236}">
                <a16:creationId xmlns:a16="http://schemas.microsoft.com/office/drawing/2014/main" id="{A0ECB869-916A-4064-816B-98576B8F2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76325"/>
            <a:ext cx="762000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19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99DD1-E1CD-4AFD-A613-E9D9577B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Albert </a:t>
            </a:r>
            <a:r>
              <a:rPr lang="en-US" dirty="0" err="1"/>
              <a:t>Nerken</a:t>
            </a:r>
            <a:r>
              <a:rPr lang="en-US" dirty="0"/>
              <a:t> School of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89C2B-1155-49C3-A342-6CB77D655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53B364-6E0C-44A9-B972-747928E70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27" y="852055"/>
            <a:ext cx="6005945" cy="600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tall building in a city&#10;&#10;Description automatically generated">
            <a:extLst>
              <a:ext uri="{FF2B5EF4-FFF2-40B4-BE49-F238E27FC236}">
                <a16:creationId xmlns:a16="http://schemas.microsoft.com/office/drawing/2014/main" id="{3FAF55E3-9C71-4A24-BB4A-BEDD1817A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9012"/>
            <a:ext cx="9144000" cy="5286375"/>
          </a:xfrm>
          <a:prstGeom prst="rect">
            <a:avLst/>
          </a:prstGeom>
        </p:spPr>
      </p:pic>
      <p:pic>
        <p:nvPicPr>
          <p:cNvPr id="8" name="Picture 7" descr="A picture containing outdoor, street, rail, green&#10;&#10;Description automatically generated">
            <a:extLst>
              <a:ext uri="{FF2B5EF4-FFF2-40B4-BE49-F238E27FC236}">
                <a16:creationId xmlns:a16="http://schemas.microsoft.com/office/drawing/2014/main" id="{B16832D4-EF40-4F51-80F2-FB8C6012A1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5" y="710987"/>
            <a:ext cx="8358909" cy="6147013"/>
          </a:xfrm>
          <a:prstGeom prst="rect">
            <a:avLst/>
          </a:prstGeom>
        </p:spPr>
      </p:pic>
      <p:pic>
        <p:nvPicPr>
          <p:cNvPr id="3" name="Picture 2" descr="Brand New: I See You, C U">
            <a:extLst>
              <a:ext uri="{FF2B5EF4-FFF2-40B4-BE49-F238E27FC236}">
                <a16:creationId xmlns:a16="http://schemas.microsoft.com/office/drawing/2014/main" id="{BE0C32D7-B1D7-4FA4-9897-6790D38A3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2476500"/>
            <a:ext cx="4476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7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CF9D3-D756-4C97-B43E-1FCB29D9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at Cooper Union – A Brief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40632-0C2B-4B32-80B0-2E4D70B7E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1962"/>
            <a:ext cx="9143999" cy="58674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1860 – Night courses in mathematics, chemistry, mechanical philosophy, architectural drawing, mechanical drawing, free hand drawing, vocal music and vocal physiology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1901 – Night School of Art and Night School of Science created (3-year programs), including civil, mechanical and electrical engineering courses</a:t>
            </a:r>
          </a:p>
          <a:p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1902 – Four-year undergraduate program was established, where each student received a full-tuition scholarship</a:t>
            </a:r>
          </a:p>
          <a:p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1905 – Bachelor’s of engineering began (5-year night program)</a:t>
            </a:r>
          </a:p>
          <a:p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1906 – Day School of Science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1914 – Bachelor’s degree now includes CE, EE and ME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1948 – Art and Engineering Day and Evening Schools are accredited by Middle States</a:t>
            </a:r>
          </a:p>
          <a:p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1955 – Bachelor’s of engineering degree as a result of a new curriculum!</a:t>
            </a:r>
          </a:p>
          <a:p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1964 – Graduate program began (1</a:t>
            </a:r>
            <a:r>
              <a:rPr lang="en-US" baseline="30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master’s degree conferred in 1967)</a:t>
            </a:r>
          </a:p>
          <a:p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1967 – BSE degree offered, as well as a physics major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1975 – Physics, mathematics and distributed science majors are dropped</a:t>
            </a:r>
          </a:p>
          <a:p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1977 – Cooper Union partners with NYU to offer 14 new joint-degree programs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BS from NYU’s College of Arts and Science and BE/ME from CU’s School of Engineering</a:t>
            </a:r>
          </a:p>
          <a:p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1981 – Bioengineering program in conjunction with Hospital for Joint Disease</a:t>
            </a:r>
          </a:p>
          <a:p>
            <a:endParaRPr lang="en-US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13D8A-76A9-4414-ACCA-9A6FAD841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D25320-A434-4952-881A-13B05FCD4421}"/>
              </a:ext>
            </a:extLst>
          </p:cNvPr>
          <p:cNvSpPr txBox="1"/>
          <p:nvPr/>
        </p:nvSpPr>
        <p:spPr>
          <a:xfrm>
            <a:off x="0" y="6494697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Katie </a:t>
            </a:r>
            <a:r>
              <a:rPr lang="en-US" dirty="0" err="1"/>
              <a:t>Blumenkrantz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087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CF9D3-D756-4C97-B43E-1FCB29D9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40632-0C2B-4B32-80B0-2E4D70B7E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599"/>
            <a:ext cx="9143999" cy="5867401"/>
          </a:xfrm>
        </p:spPr>
        <p:txBody>
          <a:bodyPr>
            <a:norm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Study abroad program – Iceland, Spain, Germany, others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and Medicine (Mt. Sinai) – Cooper Union (and Princeton) engineering students could apply to medical school without taking MCAT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Exchange program –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Indian Institute of Technology (IIT – Mumbai)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Iceland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Mt. Sinai – research and course exchange 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13D8A-76A9-4414-ACCA-9A6FAD841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8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5F8C-EFCD-4961-8F90-F12B55B2C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Alumni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CE98E-4C0B-414E-95EB-C7170014F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0130"/>
            <a:ext cx="9144000" cy="4876801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>
                <a:hlinkClick r:id="rId2"/>
              </a:rPr>
              <a:t>Joshua Lionel Cowen</a:t>
            </a:r>
            <a:r>
              <a:rPr lang="en-US" dirty="0"/>
              <a:t>, inventor of the </a:t>
            </a:r>
            <a:r>
              <a:rPr lang="en-US" dirty="0">
                <a:hlinkClick r:id="rId3" tooltip="Flash (photography)"/>
              </a:rPr>
              <a:t>flash-lamp</a:t>
            </a:r>
            <a:r>
              <a:rPr lang="en-US" dirty="0"/>
              <a:t> and co-founder of </a:t>
            </a:r>
            <a:r>
              <a:rPr lang="en-US" dirty="0">
                <a:hlinkClick r:id="rId4" tooltip="Lionel Corporation"/>
              </a:rPr>
              <a:t>Lionel Corporation</a:t>
            </a:r>
            <a:endParaRPr lang="en-US" dirty="0"/>
          </a:p>
          <a:p>
            <a:r>
              <a:rPr lang="en-US" u="sng" dirty="0">
                <a:hlinkClick r:id="rId5"/>
              </a:rPr>
              <a:t>John M. </a:t>
            </a:r>
            <a:r>
              <a:rPr lang="en-US" u="sng" dirty="0" err="1">
                <a:hlinkClick r:id="rId5"/>
              </a:rPr>
              <a:t>Eargle</a:t>
            </a:r>
            <a:r>
              <a:rPr lang="en-US" dirty="0"/>
              <a:t>, Oscar and Grammy-winning audio engineer and musician</a:t>
            </a:r>
          </a:p>
          <a:p>
            <a:r>
              <a:rPr lang="en-US" dirty="0">
                <a:hlinkClick r:id="rId6" tooltip="Thomas Edison"/>
              </a:rPr>
              <a:t>Thomas Edison</a:t>
            </a:r>
            <a:r>
              <a:rPr lang="en-US" dirty="0"/>
              <a:t>, inventor</a:t>
            </a:r>
          </a:p>
          <a:p>
            <a:r>
              <a:rPr lang="en-US" dirty="0">
                <a:hlinkClick r:id="rId7" tooltip="Joel H. Ferziger"/>
              </a:rPr>
              <a:t>Joel H. </a:t>
            </a:r>
            <a:r>
              <a:rPr lang="en-US" dirty="0" err="1">
                <a:hlinkClick r:id="rId7" tooltip="Joel H. Ferziger"/>
              </a:rPr>
              <a:t>Ferziger</a:t>
            </a:r>
            <a:r>
              <a:rPr lang="en-US" dirty="0"/>
              <a:t>, authority in computational fluid dynamics</a:t>
            </a:r>
          </a:p>
          <a:p>
            <a:r>
              <a:rPr lang="en-US" dirty="0">
                <a:hlinkClick r:id="rId8" tooltip="Russell Hulse"/>
              </a:rPr>
              <a:t>Russell Hulse</a:t>
            </a:r>
            <a:r>
              <a:rPr lang="en-US" dirty="0"/>
              <a:t>, 1993 winner of the </a:t>
            </a:r>
            <a:r>
              <a:rPr lang="en-US" dirty="0">
                <a:hlinkClick r:id="rId9" tooltip="Nobel Prize"/>
              </a:rPr>
              <a:t>Nobel Prize</a:t>
            </a:r>
            <a:r>
              <a:rPr lang="en-US" dirty="0"/>
              <a:t> in Physics</a:t>
            </a:r>
          </a:p>
          <a:p>
            <a:r>
              <a:rPr lang="en-US" u="sng" dirty="0">
                <a:hlinkClick r:id="rId10"/>
              </a:rPr>
              <a:t>Michael Kasha</a:t>
            </a:r>
            <a:r>
              <a:rPr lang="en-US" dirty="0"/>
              <a:t>, physical chemist and guitar designer</a:t>
            </a:r>
          </a:p>
          <a:p>
            <a:r>
              <a:rPr lang="en-US" dirty="0">
                <a:hlinkClick r:id="rId11" tooltip="Alexia Massalin"/>
              </a:rPr>
              <a:t>Alexia </a:t>
            </a:r>
            <a:r>
              <a:rPr lang="en-US" dirty="0" err="1">
                <a:hlinkClick r:id="rId11" tooltip="Alexia Massalin"/>
              </a:rPr>
              <a:t>Massalin</a:t>
            </a:r>
            <a:r>
              <a:rPr lang="en-US" dirty="0"/>
              <a:t>, computer scientist and programmer</a:t>
            </a:r>
          </a:p>
          <a:p>
            <a:r>
              <a:rPr lang="en-US" u="sng" dirty="0">
                <a:hlinkClick r:id="rId12"/>
              </a:rPr>
              <a:t>Bruce Pasternack</a:t>
            </a:r>
            <a:r>
              <a:rPr lang="en-US" dirty="0"/>
              <a:t>, President and CEO of the </a:t>
            </a:r>
            <a:r>
              <a:rPr lang="en-US" dirty="0">
                <a:hlinkClick r:id="rId13" tooltip="Special Olympics"/>
              </a:rPr>
              <a:t>Special Olympics</a:t>
            </a:r>
            <a:endParaRPr lang="en-US" dirty="0"/>
          </a:p>
          <a:p>
            <a:r>
              <a:rPr lang="en-US" dirty="0"/>
              <a:t>Richard </a:t>
            </a:r>
            <a:r>
              <a:rPr lang="en-US" dirty="0" err="1"/>
              <a:t>Sarles</a:t>
            </a:r>
            <a:r>
              <a:rPr lang="en-US" dirty="0"/>
              <a:t>, CEO and General Manager of </a:t>
            </a:r>
            <a:r>
              <a:rPr lang="en-US" dirty="0">
                <a:hlinkClick r:id="rId14" tooltip="Washington Metropolitan Area Transit Authority"/>
              </a:rPr>
              <a:t>Washington Metropolitan Area Transit Authority</a:t>
            </a:r>
            <a:endParaRPr lang="en-US" dirty="0"/>
          </a:p>
          <a:p>
            <a:r>
              <a:rPr lang="en-US" u="sng" dirty="0">
                <a:hlinkClick r:id="rId15"/>
              </a:rPr>
              <a:t>Sy Schulman</a:t>
            </a:r>
            <a:r>
              <a:rPr lang="en-US" dirty="0"/>
              <a:t>, civil engineer and planner, Mayor of </a:t>
            </a:r>
            <a:r>
              <a:rPr lang="en-US" dirty="0">
                <a:hlinkClick r:id="rId16" tooltip="White Plains, New York"/>
              </a:rPr>
              <a:t>White Plains, New York</a:t>
            </a:r>
            <a:r>
              <a:rPr lang="en-US" dirty="0"/>
              <a:t> (1993–1997)</a:t>
            </a:r>
          </a:p>
          <a:p>
            <a:r>
              <a:rPr lang="en-US" u="sng" dirty="0">
                <a:hlinkClick r:id="rId17"/>
              </a:rPr>
              <a:t>John L. Smith</a:t>
            </a:r>
            <a:r>
              <a:rPr lang="en-US" dirty="0"/>
              <a:t>, German-born American chemist, pharmaceutical executive and co-owner of the </a:t>
            </a:r>
            <a:r>
              <a:rPr lang="en-US" dirty="0">
                <a:hlinkClick r:id="rId18" tooltip="Brooklyn Dodgers"/>
              </a:rPr>
              <a:t>Brooklyn Dodgers</a:t>
            </a:r>
            <a:endParaRPr lang="en-US" dirty="0"/>
          </a:p>
          <a:p>
            <a:r>
              <a:rPr lang="en-US" u="sng" dirty="0">
                <a:hlinkClick r:id="rId19"/>
              </a:rPr>
              <a:t>Richard Velazquez</a:t>
            </a:r>
            <a:r>
              <a:rPr lang="en-US" dirty="0"/>
              <a:t>, Honda and Porsche designer</a:t>
            </a:r>
          </a:p>
          <a:p>
            <a:r>
              <a:rPr lang="en-US" dirty="0">
                <a:hlinkClick r:id="rId20" tooltip="Jackie Yi-Ru Ying"/>
              </a:rPr>
              <a:t>Jackie Yi-Ru Ying</a:t>
            </a:r>
            <a:r>
              <a:rPr lang="en-US" dirty="0"/>
              <a:t>, chemical engineer and nanotechnology scientist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D1CEA-EBFF-4553-8134-4C467721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DC0D8C-3561-4BA5-A91C-D7F1646C2F20}"/>
              </a:ext>
            </a:extLst>
          </p:cNvPr>
          <p:cNvSpPr/>
          <p:nvPr/>
        </p:nvSpPr>
        <p:spPr>
          <a:xfrm>
            <a:off x="0" y="6449526"/>
            <a:ext cx="8986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1"/>
              </a:rPr>
              <a:t>https://en.wikipedia.org/wiki/List_of_alumni_of_Cooper_Union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917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99DD1-E1CD-4AFD-A613-E9D9577B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Structure – Dean’s Office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89C2B-1155-49C3-A342-6CB77D655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129DF35-1CD5-4038-B627-532C3CC34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86" y="1090733"/>
            <a:ext cx="8434398" cy="53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400" dirty="0">
                <a:latin typeface="Calibri" pitchFamily="34" charset="0"/>
              </a:rPr>
              <a:t>Deans and Associate Deans </a:t>
            </a:r>
          </a:p>
          <a:p>
            <a:pPr marL="800100" lvl="1" indent="-3429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Eleanor Baum (1987-2010)</a:t>
            </a:r>
          </a:p>
          <a:p>
            <a:pPr marL="1257300" lvl="2" indent="-3429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itchFamily="34" charset="0"/>
              </a:rPr>
              <a:t>Arsete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Lucchesi</a:t>
            </a:r>
            <a:r>
              <a:rPr lang="en-US" sz="2000" dirty="0">
                <a:latin typeface="Calibri" pitchFamily="34" charset="0"/>
              </a:rPr>
              <a:t>, Simon Ben-</a:t>
            </a:r>
            <a:r>
              <a:rPr lang="en-US" sz="2000" dirty="0" err="1">
                <a:latin typeface="Calibri" pitchFamily="34" charset="0"/>
              </a:rPr>
              <a:t>Avi</a:t>
            </a:r>
            <a:r>
              <a:rPr lang="en-US" sz="2000" dirty="0">
                <a:latin typeface="Calibri" pitchFamily="34" charset="0"/>
              </a:rPr>
              <a:t> (probably others)</a:t>
            </a:r>
          </a:p>
          <a:p>
            <a:pPr marL="800100" lvl="1" indent="-3429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Simon Ben-</a:t>
            </a:r>
            <a:r>
              <a:rPr lang="en-US" sz="2000" dirty="0" err="1">
                <a:latin typeface="Calibri" pitchFamily="34" charset="0"/>
              </a:rPr>
              <a:t>Avi</a:t>
            </a:r>
            <a:r>
              <a:rPr lang="en-US" sz="2000" dirty="0">
                <a:latin typeface="Calibri" pitchFamily="34" charset="0"/>
              </a:rPr>
              <a:t> (2010-2012)</a:t>
            </a:r>
          </a:p>
          <a:p>
            <a:pPr marL="800100" lvl="1" indent="-3429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Alan Wolf (2012-2013)</a:t>
            </a:r>
          </a:p>
          <a:p>
            <a:pPr marL="1257300" lvl="2" indent="-3429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George </a:t>
            </a:r>
            <a:r>
              <a:rPr lang="en-US" sz="2000" dirty="0" err="1">
                <a:latin typeface="Calibri" pitchFamily="34" charset="0"/>
              </a:rPr>
              <a:t>Delagrammatikas</a:t>
            </a:r>
            <a:endParaRPr lang="en-US" sz="2000" dirty="0">
              <a:latin typeface="Calibri" pitchFamily="34" charset="0"/>
            </a:endParaRPr>
          </a:p>
          <a:p>
            <a:pPr marL="800100" lvl="1" indent="-3429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Teresa Dahlberg (2013-2015)</a:t>
            </a:r>
          </a:p>
          <a:p>
            <a:pPr marL="1257300" lvl="2" indent="-3429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George </a:t>
            </a:r>
            <a:r>
              <a:rPr lang="en-US" sz="2000" dirty="0" err="1">
                <a:latin typeface="Calibri" pitchFamily="34" charset="0"/>
              </a:rPr>
              <a:t>Sidebotham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sym typeface="Wingdings" panose="05000000000000000000" pitchFamily="2" charset="2"/>
              </a:rPr>
              <a:t> Anita Raja</a:t>
            </a:r>
            <a:endParaRPr lang="en-US" sz="2000" dirty="0">
              <a:latin typeface="Calibri" pitchFamily="34" charset="0"/>
            </a:endParaRPr>
          </a:p>
          <a:p>
            <a:pPr marL="800100" lvl="1" indent="-3429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Richard Stock (2015-2018)</a:t>
            </a:r>
          </a:p>
          <a:p>
            <a:pPr marL="1257300" lvl="2" indent="-3429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Anita Raja</a:t>
            </a:r>
          </a:p>
          <a:p>
            <a:pPr marL="1257300" lvl="2" indent="-3429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Ruben Savizky</a:t>
            </a:r>
          </a:p>
          <a:p>
            <a:pPr marL="800100" lvl="1" indent="-3429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Barry Shoop (2019-???)</a:t>
            </a:r>
          </a:p>
          <a:p>
            <a:pPr marL="1257300" lvl="2" indent="-3429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Anita Raja </a:t>
            </a:r>
            <a:r>
              <a:rPr lang="en-US" sz="2000" dirty="0">
                <a:latin typeface="Calibri" pitchFamily="34" charset="0"/>
                <a:sym typeface="Wingdings" panose="05000000000000000000" pitchFamily="2" charset="2"/>
              </a:rPr>
              <a:t> Lisa Shay</a:t>
            </a:r>
          </a:p>
          <a:p>
            <a:pPr marL="1257300" lvl="2" indent="-3429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  <a:sym typeface="Wingdings" panose="05000000000000000000" pitchFamily="2" charset="2"/>
              </a:rPr>
              <a:t>Ruben Savizky</a:t>
            </a:r>
            <a:endParaRPr lang="en-US" sz="2000" dirty="0">
              <a:latin typeface="Calibri" pitchFamily="34" charset="0"/>
            </a:endParaRPr>
          </a:p>
          <a:p>
            <a:pPr marL="800100" lvl="1" indent="-3429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01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 presentation master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295786CAE325409D7626C4BC4B7C85" ma:contentTypeVersion="12" ma:contentTypeDescription="Create a new document." ma:contentTypeScope="" ma:versionID="e51bd094b9f4ec0d9a9ec2c7fa41ce08">
  <xsd:schema xmlns:xsd="http://www.w3.org/2001/XMLSchema" xmlns:xs="http://www.w3.org/2001/XMLSchema" xmlns:p="http://schemas.microsoft.com/office/2006/metadata/properties" xmlns:ns3="4fcb4845-eaa9-4d79-ac3f-aeffc4df0eb0" xmlns:ns4="9308b13c-a4d3-4038-a1b7-7c3067a7f7bb" targetNamespace="http://schemas.microsoft.com/office/2006/metadata/properties" ma:root="true" ma:fieldsID="00b40e908e69d7850e12f17da989a2c3" ns3:_="" ns4:_="">
    <xsd:import namespace="4fcb4845-eaa9-4d79-ac3f-aeffc4df0eb0"/>
    <xsd:import namespace="9308b13c-a4d3-4038-a1b7-7c3067a7f7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b4845-eaa9-4d79-ac3f-aeffc4df0e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8b13c-a4d3-4038-a1b7-7c3067a7f7b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386FA27-9879-4750-A1CC-E1E0A7EE605B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BFBB0A75-CCBC-47CF-BADF-A578D77637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cb4845-eaa9-4d79-ac3f-aeffc4df0eb0"/>
    <ds:schemaRef ds:uri="9308b13c-a4d3-4038-a1b7-7c3067a7f7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3D4067-33F6-4385-A812-94013208335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D0629E5-EC6A-4243-A2F3-7E15D717ABE8}">
  <ds:schemaRefs>
    <ds:schemaRef ds:uri="4fcb4845-eaa9-4d79-ac3f-aeffc4df0eb0"/>
    <ds:schemaRef ds:uri="http://purl.org/dc/elements/1.1/"/>
    <ds:schemaRef ds:uri="http://purl.org/dc/terms/"/>
    <ds:schemaRef ds:uri="9308b13c-a4d3-4038-a1b7-7c3067a7f7bb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28412</TotalTime>
  <Words>1060</Words>
  <Application>Microsoft Office PowerPoint</Application>
  <PresentationFormat>On-screen Show (4:3)</PresentationFormat>
  <Paragraphs>137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Tahoma</vt:lpstr>
      <vt:lpstr>CU presentation master</vt:lpstr>
      <vt:lpstr>the albert Nerken School of Engineering  A BRIEF HISTORY OF COOPER UNION</vt:lpstr>
      <vt:lpstr>Peter Cooper – Our Founder</vt:lpstr>
      <vt:lpstr>The Cooper Union - Infrastructure</vt:lpstr>
      <vt:lpstr>The Great Hall</vt:lpstr>
      <vt:lpstr>The Albert Nerken School of Engineering</vt:lpstr>
      <vt:lpstr>Engineering at Cooper Union – A Brief History</vt:lpstr>
      <vt:lpstr>Other Collaborations</vt:lpstr>
      <vt:lpstr>Notable Alumni</vt:lpstr>
      <vt:lpstr>Organizational Structure – Dean’s Office</vt:lpstr>
      <vt:lpstr>Timeline of Recent Events</vt:lpstr>
      <vt:lpstr>Traditions/Events</vt:lpstr>
      <vt:lpstr>Traditions/Events</vt:lpstr>
      <vt:lpstr>PowerPoint Presentation</vt:lpstr>
    </vt:vector>
  </TitlesOfParts>
  <Company>U.S.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B. L. Shoop</dc:creator>
  <cp:lastModifiedBy>Nori Perez</cp:lastModifiedBy>
  <cp:revision>847</cp:revision>
  <cp:lastPrinted>2019-03-26T16:43:42Z</cp:lastPrinted>
  <dcterms:created xsi:type="dcterms:W3CDTF">2009-05-05T18:30:01Z</dcterms:created>
  <dcterms:modified xsi:type="dcterms:W3CDTF">2020-12-12T15:00:50Z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0x0101007E295786CAE325409D7626C4BC4B7C85</vt:lpwstr>
  </property>
  <property fmtid="{D5CDD505-2E9C-101B-9397-08002B2CF9AE}" pid="4" name="_dlc_DocIdItemGuid">
    <vt:lpwstr>15c38262-50e5-455a-904a-0375b624fbb4</vt:lpwstr>
  </property>
</Properties>
</file>