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503"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6" autoAdjust="0"/>
    <p:restoredTop sz="94660"/>
  </p:normalViewPr>
  <p:slideViewPr>
    <p:cSldViewPr snapToGrid="0">
      <p:cViewPr varScale="1">
        <p:scale>
          <a:sx n="79" d="100"/>
          <a:sy n="79" d="100"/>
        </p:scale>
        <p:origin x="161" y="3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0F34DE-D276-4E98-8FB4-398B7D96994A}" type="datetimeFigureOut">
              <a:rPr lang="en-US" smtClean="0"/>
              <a:t>12/17/2020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60E4B3-8E15-4BAF-BA70-8BB62384459C}" type="slidenum">
              <a:rPr lang="en-US" smtClean="0"/>
              <a:t>‹#›</a:t>
            </a:fld>
            <a:endParaRPr lang="en-US"/>
          </a:p>
        </p:txBody>
      </p:sp>
    </p:spTree>
    <p:extLst>
      <p:ext uri="{BB962C8B-B14F-4D97-AF65-F5344CB8AC3E}">
        <p14:creationId xmlns:p14="http://schemas.microsoft.com/office/powerpoint/2010/main" val="725400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DAE0DD-056C-4D04-94F6-5D24E7FB566F}" type="slidenum">
              <a:rPr lang="en-US" smtClean="0"/>
              <a:t>1</a:t>
            </a:fld>
            <a:endParaRPr lang="en-US"/>
          </a:p>
        </p:txBody>
      </p:sp>
    </p:spTree>
    <p:extLst>
      <p:ext uri="{BB962C8B-B14F-4D97-AF65-F5344CB8AC3E}">
        <p14:creationId xmlns:p14="http://schemas.microsoft.com/office/powerpoint/2010/main" val="3963628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B99C0-14F1-46DA-BB4F-D9B57F3CBD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1DD11D-A267-4A41-917C-AC9509E3D2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DF1A06-5F69-4442-8376-F1B7E33072FB}"/>
              </a:ext>
            </a:extLst>
          </p:cNvPr>
          <p:cNvSpPr>
            <a:spLocks noGrp="1"/>
          </p:cNvSpPr>
          <p:nvPr>
            <p:ph type="dt" sz="half" idx="10"/>
          </p:nvPr>
        </p:nvSpPr>
        <p:spPr/>
        <p:txBody>
          <a:bodyPr/>
          <a:lstStyle/>
          <a:p>
            <a:fld id="{25FB8080-D1CB-4D90-A65F-3F8E8082C0AB}" type="datetimeFigureOut">
              <a:rPr lang="en-US" smtClean="0"/>
              <a:t>12/17/2020</a:t>
            </a:fld>
            <a:endParaRPr lang="en-US"/>
          </a:p>
        </p:txBody>
      </p:sp>
      <p:sp>
        <p:nvSpPr>
          <p:cNvPr id="5" name="Footer Placeholder 4">
            <a:extLst>
              <a:ext uri="{FF2B5EF4-FFF2-40B4-BE49-F238E27FC236}">
                <a16:creationId xmlns:a16="http://schemas.microsoft.com/office/drawing/2014/main" id="{FD6C42FD-79FE-4D73-A9B2-2401D6160E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DF535A-C373-47D2-86EF-6F24A16656D7}"/>
              </a:ext>
            </a:extLst>
          </p:cNvPr>
          <p:cNvSpPr>
            <a:spLocks noGrp="1"/>
          </p:cNvSpPr>
          <p:nvPr>
            <p:ph type="sldNum" sz="quarter" idx="12"/>
          </p:nvPr>
        </p:nvSpPr>
        <p:spPr/>
        <p:txBody>
          <a:bodyPr/>
          <a:lstStyle/>
          <a:p>
            <a:fld id="{F1030E96-2EA8-46CB-B591-CEE60E55DC5B}" type="slidenum">
              <a:rPr lang="en-US" smtClean="0"/>
              <a:t>‹#›</a:t>
            </a:fld>
            <a:endParaRPr lang="en-US"/>
          </a:p>
        </p:txBody>
      </p:sp>
    </p:spTree>
    <p:extLst>
      <p:ext uri="{BB962C8B-B14F-4D97-AF65-F5344CB8AC3E}">
        <p14:creationId xmlns:p14="http://schemas.microsoft.com/office/powerpoint/2010/main" val="4260441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3E3CB-7A59-4E57-A104-8F82E0DC55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BE0D9B5-4764-4891-90ED-056BFB8E78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24C492-3CE7-42A2-961D-81E9617240AE}"/>
              </a:ext>
            </a:extLst>
          </p:cNvPr>
          <p:cNvSpPr>
            <a:spLocks noGrp="1"/>
          </p:cNvSpPr>
          <p:nvPr>
            <p:ph type="dt" sz="half" idx="10"/>
          </p:nvPr>
        </p:nvSpPr>
        <p:spPr/>
        <p:txBody>
          <a:bodyPr/>
          <a:lstStyle/>
          <a:p>
            <a:fld id="{25FB8080-D1CB-4D90-A65F-3F8E8082C0AB}" type="datetimeFigureOut">
              <a:rPr lang="en-US" smtClean="0"/>
              <a:t>12/17/2020</a:t>
            </a:fld>
            <a:endParaRPr lang="en-US"/>
          </a:p>
        </p:txBody>
      </p:sp>
      <p:sp>
        <p:nvSpPr>
          <p:cNvPr id="5" name="Footer Placeholder 4">
            <a:extLst>
              <a:ext uri="{FF2B5EF4-FFF2-40B4-BE49-F238E27FC236}">
                <a16:creationId xmlns:a16="http://schemas.microsoft.com/office/drawing/2014/main" id="{B23E018C-7069-4E65-A8D0-9B7974EE90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3CFA70-6823-4D5B-8DB7-AC03018CAB26}"/>
              </a:ext>
            </a:extLst>
          </p:cNvPr>
          <p:cNvSpPr>
            <a:spLocks noGrp="1"/>
          </p:cNvSpPr>
          <p:nvPr>
            <p:ph type="sldNum" sz="quarter" idx="12"/>
          </p:nvPr>
        </p:nvSpPr>
        <p:spPr/>
        <p:txBody>
          <a:bodyPr/>
          <a:lstStyle/>
          <a:p>
            <a:fld id="{F1030E96-2EA8-46CB-B591-CEE60E55DC5B}" type="slidenum">
              <a:rPr lang="en-US" smtClean="0"/>
              <a:t>‹#›</a:t>
            </a:fld>
            <a:endParaRPr lang="en-US"/>
          </a:p>
        </p:txBody>
      </p:sp>
    </p:spTree>
    <p:extLst>
      <p:ext uri="{BB962C8B-B14F-4D97-AF65-F5344CB8AC3E}">
        <p14:creationId xmlns:p14="http://schemas.microsoft.com/office/powerpoint/2010/main" val="514417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A207EE-75EC-4A35-90FF-168CF2EF6D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85A48E-D07D-448A-BE96-EB52726216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732E0D-D55B-4CEB-BE14-C0D39B0A2C70}"/>
              </a:ext>
            </a:extLst>
          </p:cNvPr>
          <p:cNvSpPr>
            <a:spLocks noGrp="1"/>
          </p:cNvSpPr>
          <p:nvPr>
            <p:ph type="dt" sz="half" idx="10"/>
          </p:nvPr>
        </p:nvSpPr>
        <p:spPr/>
        <p:txBody>
          <a:bodyPr/>
          <a:lstStyle/>
          <a:p>
            <a:fld id="{25FB8080-D1CB-4D90-A65F-3F8E8082C0AB}" type="datetimeFigureOut">
              <a:rPr lang="en-US" smtClean="0"/>
              <a:t>12/17/2020</a:t>
            </a:fld>
            <a:endParaRPr lang="en-US"/>
          </a:p>
        </p:txBody>
      </p:sp>
      <p:sp>
        <p:nvSpPr>
          <p:cNvPr id="5" name="Footer Placeholder 4">
            <a:extLst>
              <a:ext uri="{FF2B5EF4-FFF2-40B4-BE49-F238E27FC236}">
                <a16:creationId xmlns:a16="http://schemas.microsoft.com/office/drawing/2014/main" id="{D7E2E5AD-A5E2-4064-B84D-54B699FBE4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E375AA-3F86-42BB-95DA-B853BE86DEFA}"/>
              </a:ext>
            </a:extLst>
          </p:cNvPr>
          <p:cNvSpPr>
            <a:spLocks noGrp="1"/>
          </p:cNvSpPr>
          <p:nvPr>
            <p:ph type="sldNum" sz="quarter" idx="12"/>
          </p:nvPr>
        </p:nvSpPr>
        <p:spPr/>
        <p:txBody>
          <a:bodyPr/>
          <a:lstStyle/>
          <a:p>
            <a:fld id="{F1030E96-2EA8-46CB-B591-CEE60E55DC5B}" type="slidenum">
              <a:rPr lang="en-US" smtClean="0"/>
              <a:t>‹#›</a:t>
            </a:fld>
            <a:endParaRPr lang="en-US"/>
          </a:p>
        </p:txBody>
      </p:sp>
    </p:spTree>
    <p:extLst>
      <p:ext uri="{BB962C8B-B14F-4D97-AF65-F5344CB8AC3E}">
        <p14:creationId xmlns:p14="http://schemas.microsoft.com/office/powerpoint/2010/main" val="3085897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B9734-4BCE-4CD8-95C0-5772D3C5F9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4D2A2F-6956-42DE-98CA-AA92FF1EE6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68F082-CBEB-41DE-9D1C-DE659E0F1D9F}"/>
              </a:ext>
            </a:extLst>
          </p:cNvPr>
          <p:cNvSpPr>
            <a:spLocks noGrp="1"/>
          </p:cNvSpPr>
          <p:nvPr>
            <p:ph type="dt" sz="half" idx="10"/>
          </p:nvPr>
        </p:nvSpPr>
        <p:spPr/>
        <p:txBody>
          <a:bodyPr/>
          <a:lstStyle/>
          <a:p>
            <a:fld id="{25FB8080-D1CB-4D90-A65F-3F8E8082C0AB}" type="datetimeFigureOut">
              <a:rPr lang="en-US" smtClean="0"/>
              <a:t>12/17/2020</a:t>
            </a:fld>
            <a:endParaRPr lang="en-US"/>
          </a:p>
        </p:txBody>
      </p:sp>
      <p:sp>
        <p:nvSpPr>
          <p:cNvPr id="5" name="Footer Placeholder 4">
            <a:extLst>
              <a:ext uri="{FF2B5EF4-FFF2-40B4-BE49-F238E27FC236}">
                <a16:creationId xmlns:a16="http://schemas.microsoft.com/office/drawing/2014/main" id="{7AD769BD-B165-4296-AE1B-F04FF44767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C2AC1D-235F-45DC-BFF1-5967439084E2}"/>
              </a:ext>
            </a:extLst>
          </p:cNvPr>
          <p:cNvSpPr>
            <a:spLocks noGrp="1"/>
          </p:cNvSpPr>
          <p:nvPr>
            <p:ph type="sldNum" sz="quarter" idx="12"/>
          </p:nvPr>
        </p:nvSpPr>
        <p:spPr/>
        <p:txBody>
          <a:bodyPr/>
          <a:lstStyle/>
          <a:p>
            <a:fld id="{F1030E96-2EA8-46CB-B591-CEE60E55DC5B}" type="slidenum">
              <a:rPr lang="en-US" smtClean="0"/>
              <a:t>‹#›</a:t>
            </a:fld>
            <a:endParaRPr lang="en-US"/>
          </a:p>
        </p:txBody>
      </p:sp>
    </p:spTree>
    <p:extLst>
      <p:ext uri="{BB962C8B-B14F-4D97-AF65-F5344CB8AC3E}">
        <p14:creationId xmlns:p14="http://schemas.microsoft.com/office/powerpoint/2010/main" val="1951138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CC47A-D148-43EE-B209-F2B7D01DEE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18B562-769B-442A-9ADB-763EBE10D0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F355A4-0B82-47A5-8B5E-82194BC5FE2E}"/>
              </a:ext>
            </a:extLst>
          </p:cNvPr>
          <p:cNvSpPr>
            <a:spLocks noGrp="1"/>
          </p:cNvSpPr>
          <p:nvPr>
            <p:ph type="dt" sz="half" idx="10"/>
          </p:nvPr>
        </p:nvSpPr>
        <p:spPr/>
        <p:txBody>
          <a:bodyPr/>
          <a:lstStyle/>
          <a:p>
            <a:fld id="{25FB8080-D1CB-4D90-A65F-3F8E8082C0AB}" type="datetimeFigureOut">
              <a:rPr lang="en-US" smtClean="0"/>
              <a:t>12/17/2020</a:t>
            </a:fld>
            <a:endParaRPr lang="en-US"/>
          </a:p>
        </p:txBody>
      </p:sp>
      <p:sp>
        <p:nvSpPr>
          <p:cNvPr id="5" name="Footer Placeholder 4">
            <a:extLst>
              <a:ext uri="{FF2B5EF4-FFF2-40B4-BE49-F238E27FC236}">
                <a16:creationId xmlns:a16="http://schemas.microsoft.com/office/drawing/2014/main" id="{3FFF8BC1-AB4E-434D-BBF2-0A31FA0FB1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C35E4C-326E-4DFA-8EA8-899AC25A0D44}"/>
              </a:ext>
            </a:extLst>
          </p:cNvPr>
          <p:cNvSpPr>
            <a:spLocks noGrp="1"/>
          </p:cNvSpPr>
          <p:nvPr>
            <p:ph type="sldNum" sz="quarter" idx="12"/>
          </p:nvPr>
        </p:nvSpPr>
        <p:spPr/>
        <p:txBody>
          <a:bodyPr/>
          <a:lstStyle/>
          <a:p>
            <a:fld id="{F1030E96-2EA8-46CB-B591-CEE60E55DC5B}" type="slidenum">
              <a:rPr lang="en-US" smtClean="0"/>
              <a:t>‹#›</a:t>
            </a:fld>
            <a:endParaRPr lang="en-US"/>
          </a:p>
        </p:txBody>
      </p:sp>
    </p:spTree>
    <p:extLst>
      <p:ext uri="{BB962C8B-B14F-4D97-AF65-F5344CB8AC3E}">
        <p14:creationId xmlns:p14="http://schemas.microsoft.com/office/powerpoint/2010/main" val="2445311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18D6E-2283-4A40-BD8D-25DE5BA31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2EC753-B142-4957-8A71-D8078DC12F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CA6C3F-DE2F-4ED1-AE2A-CEED550B47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0BBBDA-1C9F-46C6-86BF-EAAE3EFA50A8}"/>
              </a:ext>
            </a:extLst>
          </p:cNvPr>
          <p:cNvSpPr>
            <a:spLocks noGrp="1"/>
          </p:cNvSpPr>
          <p:nvPr>
            <p:ph type="dt" sz="half" idx="10"/>
          </p:nvPr>
        </p:nvSpPr>
        <p:spPr/>
        <p:txBody>
          <a:bodyPr/>
          <a:lstStyle/>
          <a:p>
            <a:fld id="{25FB8080-D1CB-4D90-A65F-3F8E8082C0AB}" type="datetimeFigureOut">
              <a:rPr lang="en-US" smtClean="0"/>
              <a:t>12/17/2020</a:t>
            </a:fld>
            <a:endParaRPr lang="en-US"/>
          </a:p>
        </p:txBody>
      </p:sp>
      <p:sp>
        <p:nvSpPr>
          <p:cNvPr id="6" name="Footer Placeholder 5">
            <a:extLst>
              <a:ext uri="{FF2B5EF4-FFF2-40B4-BE49-F238E27FC236}">
                <a16:creationId xmlns:a16="http://schemas.microsoft.com/office/drawing/2014/main" id="{530099E2-D971-4635-9216-96B7CDA5A7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365CFC-0357-4DF4-A223-F0E0459573A5}"/>
              </a:ext>
            </a:extLst>
          </p:cNvPr>
          <p:cNvSpPr>
            <a:spLocks noGrp="1"/>
          </p:cNvSpPr>
          <p:nvPr>
            <p:ph type="sldNum" sz="quarter" idx="12"/>
          </p:nvPr>
        </p:nvSpPr>
        <p:spPr/>
        <p:txBody>
          <a:bodyPr/>
          <a:lstStyle/>
          <a:p>
            <a:fld id="{F1030E96-2EA8-46CB-B591-CEE60E55DC5B}" type="slidenum">
              <a:rPr lang="en-US" smtClean="0"/>
              <a:t>‹#›</a:t>
            </a:fld>
            <a:endParaRPr lang="en-US"/>
          </a:p>
        </p:txBody>
      </p:sp>
    </p:spTree>
    <p:extLst>
      <p:ext uri="{BB962C8B-B14F-4D97-AF65-F5344CB8AC3E}">
        <p14:creationId xmlns:p14="http://schemas.microsoft.com/office/powerpoint/2010/main" val="2350475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1EEC0-795E-4699-B584-AE97356A022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904599-2E87-4370-A6D6-CD67F4DECC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93BE3E-1638-409F-B61A-FEF0B9BB24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A9E352-DB6E-4FF1-830B-4366767919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6FA426-2A0B-4C3B-A626-476E3520E3E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F5E279-F641-4075-9482-045DE9A3ED93}"/>
              </a:ext>
            </a:extLst>
          </p:cNvPr>
          <p:cNvSpPr>
            <a:spLocks noGrp="1"/>
          </p:cNvSpPr>
          <p:nvPr>
            <p:ph type="dt" sz="half" idx="10"/>
          </p:nvPr>
        </p:nvSpPr>
        <p:spPr/>
        <p:txBody>
          <a:bodyPr/>
          <a:lstStyle/>
          <a:p>
            <a:fld id="{25FB8080-D1CB-4D90-A65F-3F8E8082C0AB}" type="datetimeFigureOut">
              <a:rPr lang="en-US" smtClean="0"/>
              <a:t>12/17/2020</a:t>
            </a:fld>
            <a:endParaRPr lang="en-US"/>
          </a:p>
        </p:txBody>
      </p:sp>
      <p:sp>
        <p:nvSpPr>
          <p:cNvPr id="8" name="Footer Placeholder 7">
            <a:extLst>
              <a:ext uri="{FF2B5EF4-FFF2-40B4-BE49-F238E27FC236}">
                <a16:creationId xmlns:a16="http://schemas.microsoft.com/office/drawing/2014/main" id="{4AFF37F7-132F-4F35-B342-30320A11A6C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17F746-76DA-40CA-9F36-34C4FB92866A}"/>
              </a:ext>
            </a:extLst>
          </p:cNvPr>
          <p:cNvSpPr>
            <a:spLocks noGrp="1"/>
          </p:cNvSpPr>
          <p:nvPr>
            <p:ph type="sldNum" sz="quarter" idx="12"/>
          </p:nvPr>
        </p:nvSpPr>
        <p:spPr/>
        <p:txBody>
          <a:bodyPr/>
          <a:lstStyle/>
          <a:p>
            <a:fld id="{F1030E96-2EA8-46CB-B591-CEE60E55DC5B}" type="slidenum">
              <a:rPr lang="en-US" smtClean="0"/>
              <a:t>‹#›</a:t>
            </a:fld>
            <a:endParaRPr lang="en-US"/>
          </a:p>
        </p:txBody>
      </p:sp>
    </p:spTree>
    <p:extLst>
      <p:ext uri="{BB962C8B-B14F-4D97-AF65-F5344CB8AC3E}">
        <p14:creationId xmlns:p14="http://schemas.microsoft.com/office/powerpoint/2010/main" val="3933872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87DFA-15A3-4E67-ACFC-BAABA86D00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295C34-7127-4E99-9895-A727AF378E78}"/>
              </a:ext>
            </a:extLst>
          </p:cNvPr>
          <p:cNvSpPr>
            <a:spLocks noGrp="1"/>
          </p:cNvSpPr>
          <p:nvPr>
            <p:ph type="dt" sz="half" idx="10"/>
          </p:nvPr>
        </p:nvSpPr>
        <p:spPr/>
        <p:txBody>
          <a:bodyPr/>
          <a:lstStyle/>
          <a:p>
            <a:fld id="{25FB8080-D1CB-4D90-A65F-3F8E8082C0AB}" type="datetimeFigureOut">
              <a:rPr lang="en-US" smtClean="0"/>
              <a:t>12/17/2020</a:t>
            </a:fld>
            <a:endParaRPr lang="en-US"/>
          </a:p>
        </p:txBody>
      </p:sp>
      <p:sp>
        <p:nvSpPr>
          <p:cNvPr id="4" name="Footer Placeholder 3">
            <a:extLst>
              <a:ext uri="{FF2B5EF4-FFF2-40B4-BE49-F238E27FC236}">
                <a16:creationId xmlns:a16="http://schemas.microsoft.com/office/drawing/2014/main" id="{FB692CFC-237C-494E-9EF5-21C300C1FA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67DEC2F-1815-43D6-813D-87A8287795D9}"/>
              </a:ext>
            </a:extLst>
          </p:cNvPr>
          <p:cNvSpPr>
            <a:spLocks noGrp="1"/>
          </p:cNvSpPr>
          <p:nvPr>
            <p:ph type="sldNum" sz="quarter" idx="12"/>
          </p:nvPr>
        </p:nvSpPr>
        <p:spPr/>
        <p:txBody>
          <a:bodyPr/>
          <a:lstStyle/>
          <a:p>
            <a:fld id="{F1030E96-2EA8-46CB-B591-CEE60E55DC5B}" type="slidenum">
              <a:rPr lang="en-US" smtClean="0"/>
              <a:t>‹#›</a:t>
            </a:fld>
            <a:endParaRPr lang="en-US"/>
          </a:p>
        </p:txBody>
      </p:sp>
    </p:spTree>
    <p:extLst>
      <p:ext uri="{BB962C8B-B14F-4D97-AF65-F5344CB8AC3E}">
        <p14:creationId xmlns:p14="http://schemas.microsoft.com/office/powerpoint/2010/main" val="2975651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5DAE81-C45C-445B-94C4-9B4474ADD465}"/>
              </a:ext>
            </a:extLst>
          </p:cNvPr>
          <p:cNvSpPr>
            <a:spLocks noGrp="1"/>
          </p:cNvSpPr>
          <p:nvPr>
            <p:ph type="dt" sz="half" idx="10"/>
          </p:nvPr>
        </p:nvSpPr>
        <p:spPr/>
        <p:txBody>
          <a:bodyPr/>
          <a:lstStyle/>
          <a:p>
            <a:fld id="{25FB8080-D1CB-4D90-A65F-3F8E8082C0AB}" type="datetimeFigureOut">
              <a:rPr lang="en-US" smtClean="0"/>
              <a:t>12/17/2020</a:t>
            </a:fld>
            <a:endParaRPr lang="en-US"/>
          </a:p>
        </p:txBody>
      </p:sp>
      <p:sp>
        <p:nvSpPr>
          <p:cNvPr id="3" name="Footer Placeholder 2">
            <a:extLst>
              <a:ext uri="{FF2B5EF4-FFF2-40B4-BE49-F238E27FC236}">
                <a16:creationId xmlns:a16="http://schemas.microsoft.com/office/drawing/2014/main" id="{45BD730F-3DD6-4013-93D1-3F1FE3AA68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9529AD8-6331-4B0B-AE47-4EB5320ED5F3}"/>
              </a:ext>
            </a:extLst>
          </p:cNvPr>
          <p:cNvSpPr>
            <a:spLocks noGrp="1"/>
          </p:cNvSpPr>
          <p:nvPr>
            <p:ph type="sldNum" sz="quarter" idx="12"/>
          </p:nvPr>
        </p:nvSpPr>
        <p:spPr/>
        <p:txBody>
          <a:bodyPr/>
          <a:lstStyle/>
          <a:p>
            <a:fld id="{F1030E96-2EA8-46CB-B591-CEE60E55DC5B}" type="slidenum">
              <a:rPr lang="en-US" smtClean="0"/>
              <a:t>‹#›</a:t>
            </a:fld>
            <a:endParaRPr lang="en-US"/>
          </a:p>
        </p:txBody>
      </p:sp>
    </p:spTree>
    <p:extLst>
      <p:ext uri="{BB962C8B-B14F-4D97-AF65-F5344CB8AC3E}">
        <p14:creationId xmlns:p14="http://schemas.microsoft.com/office/powerpoint/2010/main" val="2728264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F61AE-E87C-43E8-BA44-E86D70B702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946B3B9-77F0-4ECC-AFF7-F84CACC4AC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1A9F13-D0B6-4F52-80C6-93ADB660B9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BFBEB2-E32B-4202-923E-3D6D4384E347}"/>
              </a:ext>
            </a:extLst>
          </p:cNvPr>
          <p:cNvSpPr>
            <a:spLocks noGrp="1"/>
          </p:cNvSpPr>
          <p:nvPr>
            <p:ph type="dt" sz="half" idx="10"/>
          </p:nvPr>
        </p:nvSpPr>
        <p:spPr/>
        <p:txBody>
          <a:bodyPr/>
          <a:lstStyle/>
          <a:p>
            <a:fld id="{25FB8080-D1CB-4D90-A65F-3F8E8082C0AB}" type="datetimeFigureOut">
              <a:rPr lang="en-US" smtClean="0"/>
              <a:t>12/17/2020</a:t>
            </a:fld>
            <a:endParaRPr lang="en-US"/>
          </a:p>
        </p:txBody>
      </p:sp>
      <p:sp>
        <p:nvSpPr>
          <p:cNvPr id="6" name="Footer Placeholder 5">
            <a:extLst>
              <a:ext uri="{FF2B5EF4-FFF2-40B4-BE49-F238E27FC236}">
                <a16:creationId xmlns:a16="http://schemas.microsoft.com/office/drawing/2014/main" id="{05868309-94C1-4E8B-872D-71BE76E11C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99E80E-CCD1-4BE4-B481-6D14485A3BDF}"/>
              </a:ext>
            </a:extLst>
          </p:cNvPr>
          <p:cNvSpPr>
            <a:spLocks noGrp="1"/>
          </p:cNvSpPr>
          <p:nvPr>
            <p:ph type="sldNum" sz="quarter" idx="12"/>
          </p:nvPr>
        </p:nvSpPr>
        <p:spPr/>
        <p:txBody>
          <a:bodyPr/>
          <a:lstStyle/>
          <a:p>
            <a:fld id="{F1030E96-2EA8-46CB-B591-CEE60E55DC5B}" type="slidenum">
              <a:rPr lang="en-US" smtClean="0"/>
              <a:t>‹#›</a:t>
            </a:fld>
            <a:endParaRPr lang="en-US"/>
          </a:p>
        </p:txBody>
      </p:sp>
    </p:spTree>
    <p:extLst>
      <p:ext uri="{BB962C8B-B14F-4D97-AF65-F5344CB8AC3E}">
        <p14:creationId xmlns:p14="http://schemas.microsoft.com/office/powerpoint/2010/main" val="654410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74A45-E32C-4552-A16A-34CF0D0C06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6CE6EB-4C08-46C5-9C8D-2A23E61A91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D02621-DFDD-4BB5-8D96-31587311F4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0B7B0B-3A55-4ACA-9EFC-84F3F900FA0D}"/>
              </a:ext>
            </a:extLst>
          </p:cNvPr>
          <p:cNvSpPr>
            <a:spLocks noGrp="1"/>
          </p:cNvSpPr>
          <p:nvPr>
            <p:ph type="dt" sz="half" idx="10"/>
          </p:nvPr>
        </p:nvSpPr>
        <p:spPr/>
        <p:txBody>
          <a:bodyPr/>
          <a:lstStyle/>
          <a:p>
            <a:fld id="{25FB8080-D1CB-4D90-A65F-3F8E8082C0AB}" type="datetimeFigureOut">
              <a:rPr lang="en-US" smtClean="0"/>
              <a:t>12/17/2020</a:t>
            </a:fld>
            <a:endParaRPr lang="en-US"/>
          </a:p>
        </p:txBody>
      </p:sp>
      <p:sp>
        <p:nvSpPr>
          <p:cNvPr id="6" name="Footer Placeholder 5">
            <a:extLst>
              <a:ext uri="{FF2B5EF4-FFF2-40B4-BE49-F238E27FC236}">
                <a16:creationId xmlns:a16="http://schemas.microsoft.com/office/drawing/2014/main" id="{ED7A67BE-D48D-4DB7-BD44-3FB0D4EF7A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3900A3-C897-46FF-B02B-B5A31483188C}"/>
              </a:ext>
            </a:extLst>
          </p:cNvPr>
          <p:cNvSpPr>
            <a:spLocks noGrp="1"/>
          </p:cNvSpPr>
          <p:nvPr>
            <p:ph type="sldNum" sz="quarter" idx="12"/>
          </p:nvPr>
        </p:nvSpPr>
        <p:spPr/>
        <p:txBody>
          <a:bodyPr/>
          <a:lstStyle/>
          <a:p>
            <a:fld id="{F1030E96-2EA8-46CB-B591-CEE60E55DC5B}" type="slidenum">
              <a:rPr lang="en-US" smtClean="0"/>
              <a:t>‹#›</a:t>
            </a:fld>
            <a:endParaRPr lang="en-US"/>
          </a:p>
        </p:txBody>
      </p:sp>
    </p:spTree>
    <p:extLst>
      <p:ext uri="{BB962C8B-B14F-4D97-AF65-F5344CB8AC3E}">
        <p14:creationId xmlns:p14="http://schemas.microsoft.com/office/powerpoint/2010/main" val="603983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409A69-CE78-4810-9239-3277784330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50731E0-1B54-424D-9893-5575FE6C3F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2045C8-70A2-4E2B-BB3A-0315231180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FB8080-D1CB-4D90-A65F-3F8E8082C0AB}" type="datetimeFigureOut">
              <a:rPr lang="en-US" smtClean="0"/>
              <a:t>12/17/2020</a:t>
            </a:fld>
            <a:endParaRPr lang="en-US"/>
          </a:p>
        </p:txBody>
      </p:sp>
      <p:sp>
        <p:nvSpPr>
          <p:cNvPr id="5" name="Footer Placeholder 4">
            <a:extLst>
              <a:ext uri="{FF2B5EF4-FFF2-40B4-BE49-F238E27FC236}">
                <a16:creationId xmlns:a16="http://schemas.microsoft.com/office/drawing/2014/main" id="{5A934BD6-0025-4DE0-BD1F-03086CE498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0F7A5DA-0788-4B52-81F8-F4E5967FBC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030E96-2EA8-46CB-B591-CEE60E55DC5B}" type="slidenum">
              <a:rPr lang="en-US" smtClean="0"/>
              <a:t>‹#›</a:t>
            </a:fld>
            <a:endParaRPr lang="en-US"/>
          </a:p>
        </p:txBody>
      </p:sp>
    </p:spTree>
    <p:extLst>
      <p:ext uri="{BB962C8B-B14F-4D97-AF65-F5344CB8AC3E}">
        <p14:creationId xmlns:p14="http://schemas.microsoft.com/office/powerpoint/2010/main" val="246894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ai.eecs.umich.edu/people/conway/Memoirs/VLSI/SSCM/VLSI_Reminiscences.pdf" TargetMode="External"/><Relationship Id="rId3" Type="http://schemas.openxmlformats.org/officeDocument/2006/relationships/image" Target="../media/image1.png"/><Relationship Id="rId7"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ai.eecs.umich.edu/people/conway/BioSketch2017.pdf" TargetMode="External"/><Relationship Id="rId5" Type="http://schemas.openxmlformats.org/officeDocument/2006/relationships/hyperlink" Target="https://en.wikipedia.org/wiki/Invisible_Man" TargetMode="External"/><Relationship Id="rId10" Type="http://schemas.openxmlformats.org/officeDocument/2006/relationships/image" Target="../media/image4.jpg"/><Relationship Id="rId4" Type="http://schemas.openxmlformats.org/officeDocument/2006/relationships/hyperlink" Target="https://en.wikipedia.org/wiki/Ralph_Ellison" TargetMode="External"/><Relationship Id="rId9"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167D7FA-F1CD-4513-98E6-F4645C1C1F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92" y="2444217"/>
            <a:ext cx="3742796" cy="3742796"/>
          </a:xfrm>
          <a:prstGeom prst="rect">
            <a:avLst/>
          </a:prstGeom>
        </p:spPr>
      </p:pic>
      <p:sp>
        <p:nvSpPr>
          <p:cNvPr id="2" name="Rectangle 1"/>
          <p:cNvSpPr/>
          <p:nvPr/>
        </p:nvSpPr>
        <p:spPr>
          <a:xfrm>
            <a:off x="2950858" y="1141788"/>
            <a:ext cx="6366138" cy="4366195"/>
          </a:xfrm>
          <a:prstGeom prst="rect">
            <a:avLst/>
          </a:prstGeom>
        </p:spPr>
        <p:txBody>
          <a:bodyPr wrap="square">
            <a:spAutoFit/>
          </a:bodyPr>
          <a:lstStyle/>
          <a:p>
            <a:pPr>
              <a:lnSpc>
                <a:spcPct val="107000"/>
              </a:lnSpc>
            </a:pPr>
            <a:r>
              <a:rPr lang="en-US" sz="2600" b="1" dirty="0" err="1"/>
              <a:t>SoE</a:t>
            </a:r>
            <a:r>
              <a:rPr lang="en-US" sz="2600" b="1" dirty="0"/>
              <a:t> Diversity, Equity and Inclusion Town Hall</a:t>
            </a:r>
          </a:p>
          <a:p>
            <a:pPr>
              <a:lnSpc>
                <a:spcPct val="107000"/>
              </a:lnSpc>
            </a:pPr>
            <a:r>
              <a:rPr lang="en-US" sz="2200" b="1" dirty="0">
                <a:latin typeface="Calibri" panose="020F0502020204030204" pitchFamily="34" charset="0"/>
                <a:ea typeface="Calibri" panose="020F0502020204030204" pitchFamily="34" charset="0"/>
                <a:cs typeface="Times New Roman" panose="02020603050405020304" pitchFamily="18" charset="0"/>
              </a:rPr>
              <a:t>Cooper Union, </a:t>
            </a:r>
            <a:r>
              <a:rPr lang="en-US" sz="2200" dirty="0">
                <a:latin typeface="Calibri" panose="020F0502020204030204" pitchFamily="34" charset="0"/>
                <a:ea typeface="Calibri" panose="020F0502020204030204" pitchFamily="34" charset="0"/>
                <a:cs typeface="Times New Roman" panose="02020603050405020304" pitchFamily="18" charset="0"/>
              </a:rPr>
              <a:t>Dec. 17, 2020 at 5:00-6:00 pm.</a:t>
            </a:r>
            <a:r>
              <a:rPr lang="en-US"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r>
              <a:rPr lang="en-US" sz="2300" b="1" dirty="0">
                <a:latin typeface="Calibri" panose="020F0502020204030204" pitchFamily="34" charset="0"/>
                <a:ea typeface="Calibri" panose="020F0502020204030204" pitchFamily="34" charset="0"/>
                <a:cs typeface="Times New Roman" panose="02020603050405020304" pitchFamily="18" charset="0"/>
              </a:rPr>
              <a:t>The Disappeared: Beyond Winning and Losing</a:t>
            </a:r>
            <a:r>
              <a:rPr lang="en-US" sz="2400" b="1" baseline="30000" dirty="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Bef>
                <a:spcPts val="400"/>
              </a:spcBef>
            </a:pPr>
            <a:r>
              <a:rPr lang="en-US" sz="1600" dirty="0">
                <a:latin typeface="Calibri" panose="020F0502020204030204" pitchFamily="34" charset="0"/>
                <a:ea typeface="Calibri" panose="020F0502020204030204" pitchFamily="34" charset="0"/>
                <a:cs typeface="Times New Roman" panose="02020603050405020304" pitchFamily="18" charset="0"/>
              </a:rPr>
              <a:t>Lynn Conway, Professor of EECS Emerita, University of Michigan, Ann Arbor</a:t>
            </a:r>
          </a:p>
          <a:p>
            <a:pPr>
              <a:lnSpc>
                <a:spcPct val="107000"/>
              </a:lnSpc>
            </a:pPr>
            <a:r>
              <a:rPr lang="en-US" sz="16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pPr>
            <a:r>
              <a:rPr lang="en-US" sz="1600" dirty="0">
                <a:latin typeface="Calibri" panose="020F0502020204030204" pitchFamily="34" charset="0"/>
                <a:ea typeface="Calibri" panose="020F0502020204030204" pitchFamily="34" charset="0"/>
                <a:cs typeface="Times New Roman" panose="02020603050405020304" pitchFamily="18" charset="0"/>
              </a:rPr>
              <a:t>When “others” (such as women and people of color) make innovative contributions in scientific and technical fields, they often “disappear” from later history and their contributions are ascribed elsewhere. This is seldom deliberate — rather, it’s a result of the accumulation of advantage by those who are expected to innovate. This lecture chronicles an example of such a disappearance and introduces the Conway Effect to elucidate the disappearance process (to be followed by a Q/A session).</a:t>
            </a:r>
          </a:p>
          <a:p>
            <a:pPr lvl="0">
              <a:lnSpc>
                <a:spcPct val="107000"/>
              </a:lnSpc>
              <a:spcAft>
                <a:spcPts val="200"/>
              </a:spcAft>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200"/>
              </a:spcAft>
            </a:pPr>
            <a:r>
              <a:rPr lang="en-US" sz="1400" dirty="0">
                <a:solidFill>
                  <a:prstClr val="black"/>
                </a:solidFill>
                <a:latin typeface="Calibri" panose="020F0502020204030204" pitchFamily="34" charset="0"/>
                <a:ea typeface="Calibri" panose="020F0502020204030204" pitchFamily="34" charset="0"/>
                <a:cs typeface="Times New Roman" panose="02020603050405020304" pitchFamily="18" charset="0"/>
              </a:rPr>
              <a:t>*In remembrance of pioneering novelist </a:t>
            </a:r>
            <a:r>
              <a:rPr lang="en-US" sz="1400" dirty="0">
                <a:solidFill>
                  <a:prstClr val="black"/>
                </a:solidFill>
                <a:latin typeface="Calibri" panose="020F0502020204030204" pitchFamily="34" charset="0"/>
                <a:ea typeface="Calibri" panose="020F0502020204030204" pitchFamily="34" charset="0"/>
                <a:cs typeface="Times New Roman" panose="02020603050405020304" pitchFamily="18" charset="0"/>
                <a:hlinkClick r:id="rId4"/>
              </a:rPr>
              <a:t>Ralph Ellison</a:t>
            </a:r>
            <a:r>
              <a:rPr lang="en-US" sz="14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author of </a:t>
            </a:r>
            <a:r>
              <a:rPr lang="en-US" sz="1400" i="1" dirty="0">
                <a:solidFill>
                  <a:prstClr val="black"/>
                </a:solidFill>
                <a:latin typeface="Calibri" panose="020F0502020204030204" pitchFamily="34" charset="0"/>
                <a:ea typeface="Calibri" panose="020F0502020204030204" pitchFamily="34" charset="0"/>
                <a:cs typeface="Times New Roman" panose="02020603050405020304" pitchFamily="18" charset="0"/>
                <a:hlinkClick r:id="rId5"/>
              </a:rPr>
              <a:t>Invisible Man</a:t>
            </a:r>
            <a:r>
              <a:rPr lang="en-US" sz="1400" dirty="0">
                <a:solidFill>
                  <a:prstClr val="black"/>
                </a:solidFill>
                <a:latin typeface="Calibri" panose="020F0502020204030204" pitchFamily="34" charset="0"/>
                <a:ea typeface="Calibri" panose="020F0502020204030204" pitchFamily="34" charset="0"/>
                <a:cs typeface="Times New Roman" panose="02020603050405020304" pitchFamily="18" charset="0"/>
              </a:rPr>
              <a:t>, 1952.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87414" y="1126026"/>
            <a:ext cx="1832912" cy="1765880"/>
          </a:xfrm>
          <a:prstGeom prst="rect">
            <a:avLst/>
          </a:prstGeom>
          <a:ln>
            <a:solidFill>
              <a:schemeClr val="accent1"/>
            </a:solidFill>
          </a:ln>
        </p:spPr>
      </p:pic>
      <p:pic>
        <p:nvPicPr>
          <p:cNvPr id="7" name="Picture 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87414" y="3173774"/>
            <a:ext cx="1832912" cy="2283683"/>
          </a:xfrm>
          <a:prstGeom prst="rect">
            <a:avLst/>
          </a:prstGeom>
        </p:spPr>
      </p:pic>
      <p:pic>
        <p:nvPicPr>
          <p:cNvPr id="4" name="Picture 3">
            <a:extLst>
              <a:ext uri="{FF2B5EF4-FFF2-40B4-BE49-F238E27FC236}">
                <a16:creationId xmlns:a16="http://schemas.microsoft.com/office/drawing/2014/main" id="{24235D2F-AD3D-4DCE-8B7A-925F83DC0F3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69850" y="1126026"/>
            <a:ext cx="1832912" cy="1832912"/>
          </a:xfrm>
          <a:prstGeom prst="rect">
            <a:avLst/>
          </a:prstGeom>
          <a:ln>
            <a:solidFill>
              <a:schemeClr val="accent1"/>
            </a:solidFill>
          </a:ln>
        </p:spPr>
      </p:pic>
    </p:spTree>
    <p:extLst>
      <p:ext uri="{BB962C8B-B14F-4D97-AF65-F5344CB8AC3E}">
        <p14:creationId xmlns:p14="http://schemas.microsoft.com/office/powerpoint/2010/main" val="13098747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150</Words>
  <Application>Microsoft Office PowerPoint</Application>
  <PresentationFormat>Widescreen</PresentationFormat>
  <Paragraphs>10</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 Conway</dc:creator>
  <cp:lastModifiedBy>Lynn Conway</cp:lastModifiedBy>
  <cp:revision>1</cp:revision>
  <dcterms:created xsi:type="dcterms:W3CDTF">2020-12-17T18:20:52Z</dcterms:created>
  <dcterms:modified xsi:type="dcterms:W3CDTF">2020-12-17T18:24:51Z</dcterms:modified>
</cp:coreProperties>
</file>